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02" r:id="rId2"/>
    <p:sldId id="743" r:id="rId3"/>
    <p:sldId id="744" r:id="rId4"/>
    <p:sldId id="745" r:id="rId5"/>
    <p:sldId id="746" r:id="rId6"/>
    <p:sldId id="747" r:id="rId7"/>
    <p:sldId id="748" r:id="rId8"/>
    <p:sldId id="756" r:id="rId9"/>
    <p:sldId id="752" r:id="rId10"/>
    <p:sldId id="753" r:id="rId11"/>
    <p:sldId id="754" r:id="rId12"/>
    <p:sldId id="755" r:id="rId13"/>
    <p:sldId id="772" r:id="rId14"/>
    <p:sldId id="758" r:id="rId15"/>
    <p:sldId id="759" r:id="rId16"/>
    <p:sldId id="760" r:id="rId17"/>
    <p:sldId id="761" r:id="rId18"/>
    <p:sldId id="749" r:id="rId19"/>
    <p:sldId id="762" r:id="rId20"/>
    <p:sldId id="769" r:id="rId21"/>
    <p:sldId id="763" r:id="rId22"/>
    <p:sldId id="764" r:id="rId23"/>
    <p:sldId id="765" r:id="rId24"/>
    <p:sldId id="773" r:id="rId25"/>
    <p:sldId id="757" r:id="rId26"/>
    <p:sldId id="770" r:id="rId27"/>
    <p:sldId id="771" r:id="rId28"/>
    <p:sldId id="774" r:id="rId29"/>
    <p:sldId id="775" r:id="rId30"/>
    <p:sldId id="777" r:id="rId31"/>
    <p:sldId id="778" r:id="rId32"/>
    <p:sldId id="750" r:id="rId33"/>
    <p:sldId id="779" r:id="rId34"/>
    <p:sldId id="780" r:id="rId35"/>
    <p:sldId id="5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25A"/>
    <a:srgbClr val="EB9F15"/>
    <a:srgbClr val="FCCB10"/>
    <a:srgbClr val="EB6622"/>
    <a:srgbClr val="153153"/>
    <a:srgbClr val="E287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2" autoAdjust="0"/>
    <p:restoredTop sz="86635" autoAdjust="0"/>
  </p:normalViewPr>
  <p:slideViewPr>
    <p:cSldViewPr>
      <p:cViewPr varScale="1">
        <p:scale>
          <a:sx n="99" d="100"/>
          <a:sy n="99" d="100"/>
        </p:scale>
        <p:origin x="23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유승찬" userId="3e64f0b268d3a8c7" providerId="LiveId" clId="{2211D7C3-0E85-4F61-B2D2-B853F58EDC02}"/>
    <pc:docChg chg="modSld">
      <pc:chgData name="유승찬" userId="3e64f0b268d3a8c7" providerId="LiveId" clId="{2211D7C3-0E85-4F61-B2D2-B853F58EDC02}" dt="2018-04-04T06:35:59.920" v="13" actId="6549"/>
      <pc:docMkLst>
        <pc:docMk/>
      </pc:docMkLst>
      <pc:sldChg chg="modSp">
        <pc:chgData name="유승찬" userId="3e64f0b268d3a8c7" providerId="LiveId" clId="{2211D7C3-0E85-4F61-B2D2-B853F58EDC02}" dt="2018-04-04T06:35:42.338" v="9" actId="20577"/>
        <pc:sldMkLst>
          <pc:docMk/>
          <pc:sldMk cId="876916764" sldId="749"/>
        </pc:sldMkLst>
        <pc:spChg chg="mod">
          <ac:chgData name="유승찬" userId="3e64f0b268d3a8c7" providerId="LiveId" clId="{2211D7C3-0E85-4F61-B2D2-B853F58EDC02}" dt="2018-04-04T06:35:42.338" v="9" actId="20577"/>
          <ac:spMkLst>
            <pc:docMk/>
            <pc:sldMk cId="876916764" sldId="749"/>
            <ac:spMk id="3" creationId="{ECCC6F7C-55AB-44AF-9855-AF08D5BCEF4B}"/>
          </ac:spMkLst>
        </pc:spChg>
      </pc:sldChg>
      <pc:sldChg chg="modSp">
        <pc:chgData name="유승찬" userId="3e64f0b268d3a8c7" providerId="LiveId" clId="{2211D7C3-0E85-4F61-B2D2-B853F58EDC02}" dt="2018-04-04T06:35:59.920" v="13" actId="6549"/>
        <pc:sldMkLst>
          <pc:docMk/>
          <pc:sldMk cId="915347060" sldId="773"/>
        </pc:sldMkLst>
        <pc:spChg chg="mod">
          <ac:chgData name="유승찬" userId="3e64f0b268d3a8c7" providerId="LiveId" clId="{2211D7C3-0E85-4F61-B2D2-B853F58EDC02}" dt="2018-04-04T06:35:59.920" v="13" actId="6549"/>
          <ac:spMkLst>
            <pc:docMk/>
            <pc:sldMk cId="915347060" sldId="773"/>
            <ac:spMk id="3" creationId="{ECCC6F7C-55AB-44AF-9855-AF08D5BCEF4B}"/>
          </ac:spMkLst>
        </pc:spChg>
      </pc:sldChg>
    </pc:docChg>
  </pc:docChgLst>
  <pc:docChgLst>
    <pc:chgData name="유승찬" userId="3e64f0b268d3a8c7" providerId="LiveId" clId="{4A557D93-575E-441F-9DEC-EBA8B7858BFF}"/>
    <pc:docChg chg="undo redo custSel addSld delSld modSld sldOrd">
      <pc:chgData name="유승찬" userId="3e64f0b268d3a8c7" providerId="LiveId" clId="{4A557D93-575E-441F-9DEC-EBA8B7858BFF}" dt="2018-03-06T03:54:37.258" v="2932" actId="14100"/>
      <pc:docMkLst>
        <pc:docMk/>
      </pc:docMkLst>
      <pc:sldChg chg="modSp">
        <pc:chgData name="유승찬" userId="3e64f0b268d3a8c7" providerId="LiveId" clId="{4A557D93-575E-441F-9DEC-EBA8B7858BFF}" dt="2018-03-05T07:08:42.418" v="114" actId="404"/>
        <pc:sldMkLst>
          <pc:docMk/>
          <pc:sldMk cId="4285959440" sldId="402"/>
        </pc:sldMkLst>
        <pc:spChg chg="mod">
          <ac:chgData name="유승찬" userId="3e64f0b268d3a8c7" providerId="LiveId" clId="{4A557D93-575E-441F-9DEC-EBA8B7858BFF}" dt="2018-03-05T07:08:42.418" v="114" actId="404"/>
          <ac:spMkLst>
            <pc:docMk/>
            <pc:sldMk cId="4285959440" sldId="402"/>
            <ac:spMk id="5" creationId="{00000000-0000-0000-0000-000000000000}"/>
          </ac:spMkLst>
        </pc:spChg>
      </pc:sldChg>
      <pc:sldChg chg="add">
        <pc:chgData name="유승찬" userId="3e64f0b268d3a8c7" providerId="LiveId" clId="{4A557D93-575E-441F-9DEC-EBA8B7858BFF}" dt="2018-03-05T07:12:40.260" v="115" actId="14100"/>
        <pc:sldMkLst>
          <pc:docMk/>
          <pc:sldMk cId="3649764093" sldId="743"/>
        </pc:sldMkLst>
      </pc:sldChg>
      <pc:sldChg chg="modSp add">
        <pc:chgData name="유승찬" userId="3e64f0b268d3a8c7" providerId="LiveId" clId="{4A557D93-575E-441F-9DEC-EBA8B7858BFF}" dt="2018-03-05T07:12:46.997" v="123" actId="20577"/>
        <pc:sldMkLst>
          <pc:docMk/>
          <pc:sldMk cId="2926847287" sldId="744"/>
        </pc:sldMkLst>
        <pc:spChg chg="mod">
          <ac:chgData name="유승찬" userId="3e64f0b268d3a8c7" providerId="LiveId" clId="{4A557D93-575E-441F-9DEC-EBA8B7858BFF}" dt="2018-03-05T07:12:46.997" v="123" actId="20577"/>
          <ac:spMkLst>
            <pc:docMk/>
            <pc:sldMk cId="2926847287" sldId="744"/>
            <ac:spMk id="2" creationId="{00000000-0000-0000-0000-000000000000}"/>
          </ac:spMkLst>
        </pc:spChg>
      </pc:sldChg>
      <pc:sldChg chg="add">
        <pc:chgData name="유승찬" userId="3e64f0b268d3a8c7" providerId="LiveId" clId="{4A557D93-575E-441F-9DEC-EBA8B7858BFF}" dt="2018-03-05T07:12:40.260" v="115" actId="14100"/>
        <pc:sldMkLst>
          <pc:docMk/>
          <pc:sldMk cId="312604932" sldId="745"/>
        </pc:sldMkLst>
      </pc:sldChg>
      <pc:sldChg chg="add">
        <pc:chgData name="유승찬" userId="3e64f0b268d3a8c7" providerId="LiveId" clId="{4A557D93-575E-441F-9DEC-EBA8B7858BFF}" dt="2018-03-05T07:12:40.260" v="115" actId="14100"/>
        <pc:sldMkLst>
          <pc:docMk/>
          <pc:sldMk cId="2218580091" sldId="746"/>
        </pc:sldMkLst>
      </pc:sldChg>
      <pc:sldChg chg="modSp add modAnim modNotesTx">
        <pc:chgData name="유승찬" userId="3e64f0b268d3a8c7" providerId="LiveId" clId="{4A557D93-575E-441F-9DEC-EBA8B7858BFF}" dt="2018-03-05T07:16:11.656" v="264" actId="14100"/>
        <pc:sldMkLst>
          <pc:docMk/>
          <pc:sldMk cId="4211723282" sldId="747"/>
        </pc:sldMkLst>
        <pc:spChg chg="mod">
          <ac:chgData name="유승찬" userId="3e64f0b268d3a8c7" providerId="LiveId" clId="{4A557D93-575E-441F-9DEC-EBA8B7858BFF}" dt="2018-03-05T07:14:04.708" v="146" actId="20577"/>
          <ac:spMkLst>
            <pc:docMk/>
            <pc:sldMk cId="4211723282" sldId="747"/>
            <ac:spMk id="2" creationId="{00000000-0000-0000-0000-000000000000}"/>
          </ac:spMkLst>
        </pc:spChg>
        <pc:spChg chg="mod">
          <ac:chgData name="유승찬" userId="3e64f0b268d3a8c7" providerId="LiveId" clId="{4A557D93-575E-441F-9DEC-EBA8B7858BFF}" dt="2018-03-05T07:16:11.656" v="264" actId="14100"/>
          <ac:spMkLst>
            <pc:docMk/>
            <pc:sldMk cId="4211723282" sldId="747"/>
            <ac:spMk id="3" creationId="{00000000-0000-0000-0000-000000000000}"/>
          </ac:spMkLst>
        </pc:spChg>
      </pc:sldChg>
      <pc:sldChg chg="modSp add">
        <pc:chgData name="유승찬" userId="3e64f0b268d3a8c7" providerId="LiveId" clId="{4A557D93-575E-441F-9DEC-EBA8B7858BFF}" dt="2018-03-05T10:37:29.861" v="932" actId="113"/>
        <pc:sldMkLst>
          <pc:docMk/>
          <pc:sldMk cId="4048353629" sldId="748"/>
        </pc:sldMkLst>
        <pc:spChg chg="mod">
          <ac:chgData name="유승찬" userId="3e64f0b268d3a8c7" providerId="LiveId" clId="{4A557D93-575E-441F-9DEC-EBA8B7858BFF}" dt="2018-03-05T07:23:08.819" v="284" actId="20577"/>
          <ac:spMkLst>
            <pc:docMk/>
            <pc:sldMk cId="4048353629" sldId="748"/>
            <ac:spMk id="2" creationId="{C0F13EAA-0420-46AB-8FE2-E47ED0F124FD}"/>
          </ac:spMkLst>
        </pc:spChg>
        <pc:spChg chg="mod">
          <ac:chgData name="유승찬" userId="3e64f0b268d3a8c7" providerId="LiveId" clId="{4A557D93-575E-441F-9DEC-EBA8B7858BFF}" dt="2018-03-05T10:37:29.861" v="932" actId="113"/>
          <ac:spMkLst>
            <pc:docMk/>
            <pc:sldMk cId="4048353629" sldId="748"/>
            <ac:spMk id="3" creationId="{0FBDD3C5-5376-4B0E-981A-EB99DE30F399}"/>
          </ac:spMkLst>
        </pc:spChg>
      </pc:sldChg>
      <pc:sldChg chg="modSp add ord">
        <pc:chgData name="유승찬" userId="3e64f0b268d3a8c7" providerId="LiveId" clId="{4A557D93-575E-441F-9DEC-EBA8B7858BFF}" dt="2018-03-06T02:35:42.513" v="1909" actId="27636"/>
        <pc:sldMkLst>
          <pc:docMk/>
          <pc:sldMk cId="876916764" sldId="749"/>
        </pc:sldMkLst>
        <pc:spChg chg="mod">
          <ac:chgData name="유승찬" userId="3e64f0b268d3a8c7" providerId="LiveId" clId="{4A557D93-575E-441F-9DEC-EBA8B7858BFF}" dt="2018-03-06T02:35:42.513" v="1909" actId="27636"/>
          <ac:spMkLst>
            <pc:docMk/>
            <pc:sldMk cId="876916764" sldId="749"/>
            <ac:spMk id="2" creationId="{AC8DA897-497F-4FC4-ACB1-483C1A74F814}"/>
          </ac:spMkLst>
        </pc:spChg>
        <pc:spChg chg="mod">
          <ac:chgData name="유승찬" userId="3e64f0b268d3a8c7" providerId="LiveId" clId="{4A557D93-575E-441F-9DEC-EBA8B7858BFF}" dt="2018-03-06T01:57:09.443" v="1109" actId="20577"/>
          <ac:spMkLst>
            <pc:docMk/>
            <pc:sldMk cId="876916764" sldId="749"/>
            <ac:spMk id="3" creationId="{ECCC6F7C-55AB-44AF-9855-AF08D5BCEF4B}"/>
          </ac:spMkLst>
        </pc:spChg>
      </pc:sldChg>
      <pc:sldChg chg="addSp delSp modSp add">
        <pc:chgData name="유승찬" userId="3e64f0b268d3a8c7" providerId="LiveId" clId="{4A557D93-575E-441F-9DEC-EBA8B7858BFF}" dt="2018-03-06T03:52:32.599" v="2901" actId="208"/>
        <pc:sldMkLst>
          <pc:docMk/>
          <pc:sldMk cId="4075237539" sldId="750"/>
        </pc:sldMkLst>
        <pc:spChg chg="mod">
          <ac:chgData name="유승찬" userId="3e64f0b268d3a8c7" providerId="LiveId" clId="{4A557D93-575E-441F-9DEC-EBA8B7858BFF}" dt="2018-03-06T03:48:00.204" v="2873" actId="20577"/>
          <ac:spMkLst>
            <pc:docMk/>
            <pc:sldMk cId="4075237539" sldId="750"/>
            <ac:spMk id="2" creationId="{D8E6C3C8-64D5-40F1-B146-5878B2C09C6A}"/>
          </ac:spMkLst>
        </pc:spChg>
        <pc:spChg chg="del">
          <ac:chgData name="유승찬" userId="3e64f0b268d3a8c7" providerId="LiveId" clId="{4A557D93-575E-441F-9DEC-EBA8B7858BFF}" dt="2018-03-06T03:51:45.649" v="2886" actId="478"/>
          <ac:spMkLst>
            <pc:docMk/>
            <pc:sldMk cId="4075237539" sldId="750"/>
            <ac:spMk id="3" creationId="{92A981EE-55BF-43DA-9A2D-38C1C82C4DBF}"/>
          </ac:spMkLst>
        </pc:spChg>
        <pc:spChg chg="add mod">
          <ac:chgData name="유승찬" userId="3e64f0b268d3a8c7" providerId="LiveId" clId="{4A557D93-575E-441F-9DEC-EBA8B7858BFF}" dt="2018-03-06T03:52:32.599" v="2901" actId="208"/>
          <ac:spMkLst>
            <pc:docMk/>
            <pc:sldMk cId="4075237539" sldId="750"/>
            <ac:spMk id="9" creationId="{13D5F20F-8113-43F4-B8A9-823540F5BF64}"/>
          </ac:spMkLst>
        </pc:spChg>
        <pc:graphicFrameChg chg="add del">
          <ac:chgData name="유승찬" userId="3e64f0b268d3a8c7" providerId="LiveId" clId="{4A557D93-575E-441F-9DEC-EBA8B7858BFF}" dt="2018-03-06T03:51:48.174" v="2890" actId="208"/>
          <ac:graphicFrameMkLst>
            <pc:docMk/>
            <pc:sldMk cId="4075237539" sldId="750"/>
            <ac:graphicFrameMk id="5" creationId="{FE751D46-D244-4EB8-9DFF-E297AF252512}"/>
          </ac:graphicFrameMkLst>
        </pc:graphicFrameChg>
        <pc:graphicFrameChg chg="add del">
          <ac:chgData name="유승찬" userId="3e64f0b268d3a8c7" providerId="LiveId" clId="{4A557D93-575E-441F-9DEC-EBA8B7858BFF}" dt="2018-03-06T03:52:05.382" v="2894" actId="208"/>
          <ac:graphicFrameMkLst>
            <pc:docMk/>
            <pc:sldMk cId="4075237539" sldId="750"/>
            <ac:graphicFrameMk id="7" creationId="{887D68CD-1C82-404F-8D53-1166E5530057}"/>
          </ac:graphicFrameMkLst>
        </pc:graphicFrameChg>
        <pc:picChg chg="add del">
          <ac:chgData name="유승찬" userId="3e64f0b268d3a8c7" providerId="LiveId" clId="{4A557D93-575E-441F-9DEC-EBA8B7858BFF}" dt="2018-03-06T03:51:52.585" v="2892" actId="478"/>
          <ac:picMkLst>
            <pc:docMk/>
            <pc:sldMk cId="4075237539" sldId="750"/>
            <ac:picMk id="6" creationId="{295C6156-0E49-492C-97D8-9326F179ACBB}"/>
          </ac:picMkLst>
        </pc:picChg>
        <pc:picChg chg="add mod">
          <ac:chgData name="유승찬" userId="3e64f0b268d3a8c7" providerId="LiveId" clId="{4A557D93-575E-441F-9DEC-EBA8B7858BFF}" dt="2018-03-06T03:52:11.120" v="2897" actId="1076"/>
          <ac:picMkLst>
            <pc:docMk/>
            <pc:sldMk cId="4075237539" sldId="750"/>
            <ac:picMk id="8" creationId="{44D799B6-1DB0-41C2-9D96-23F3F8EE50DA}"/>
          </ac:picMkLst>
        </pc:picChg>
      </pc:sldChg>
      <pc:sldChg chg="modSp add">
        <pc:chgData name="유승찬" userId="3e64f0b268d3a8c7" providerId="LiveId" clId="{4A557D93-575E-441F-9DEC-EBA8B7858BFF}" dt="2018-03-05T10:35:55.275" v="923" actId="403"/>
        <pc:sldMkLst>
          <pc:docMk/>
          <pc:sldMk cId="78025295" sldId="752"/>
        </pc:sldMkLst>
        <pc:spChg chg="mod">
          <ac:chgData name="유승찬" userId="3e64f0b268d3a8c7" providerId="LiveId" clId="{4A557D93-575E-441F-9DEC-EBA8B7858BFF}" dt="2018-03-05T10:35:55.275" v="923" actId="403"/>
          <ac:spMkLst>
            <pc:docMk/>
            <pc:sldMk cId="78025295" sldId="752"/>
            <ac:spMk id="2" creationId="{00000000-0000-0000-0000-000000000000}"/>
          </ac:spMkLst>
        </pc:spChg>
      </pc:sldChg>
      <pc:sldChg chg="modSp add">
        <pc:chgData name="유승찬" userId="3e64f0b268d3a8c7" providerId="LiveId" clId="{4A557D93-575E-441F-9DEC-EBA8B7858BFF}" dt="2018-03-05T10:35:39.811" v="911" actId="14100"/>
        <pc:sldMkLst>
          <pc:docMk/>
          <pc:sldMk cId="2592142099" sldId="753"/>
        </pc:sldMkLst>
        <pc:spChg chg="mod">
          <ac:chgData name="유승찬" userId="3e64f0b268d3a8c7" providerId="LiveId" clId="{4A557D93-575E-441F-9DEC-EBA8B7858BFF}" dt="2018-03-05T10:35:39.811" v="911" actId="14100"/>
          <ac:spMkLst>
            <pc:docMk/>
            <pc:sldMk cId="2592142099" sldId="753"/>
            <ac:spMk id="2" creationId="{00000000-0000-0000-0000-000000000000}"/>
          </ac:spMkLst>
        </pc:spChg>
      </pc:sldChg>
      <pc:sldChg chg="addSp delSp modSp add">
        <pc:chgData name="유승찬" userId="3e64f0b268d3a8c7" providerId="LiveId" clId="{4A557D93-575E-441F-9DEC-EBA8B7858BFF}" dt="2018-03-05T10:36:11.065" v="925" actId="14100"/>
        <pc:sldMkLst>
          <pc:docMk/>
          <pc:sldMk cId="2641003825" sldId="754"/>
        </pc:sldMkLst>
        <pc:spChg chg="del mod">
          <ac:chgData name="유승찬" userId="3e64f0b268d3a8c7" providerId="LiveId" clId="{4A557D93-575E-441F-9DEC-EBA8B7858BFF}" dt="2018-03-05T10:25:47.083" v="389" actId="478"/>
          <ac:spMkLst>
            <pc:docMk/>
            <pc:sldMk cId="2641003825" sldId="754"/>
            <ac:spMk id="2" creationId="{00000000-0000-0000-0000-000000000000}"/>
          </ac:spMkLst>
        </pc:spChg>
        <pc:spChg chg="add del mod">
          <ac:chgData name="유승찬" userId="3e64f0b268d3a8c7" providerId="LiveId" clId="{4A557D93-575E-441F-9DEC-EBA8B7858BFF}" dt="2018-03-05T10:25:49.500" v="390" actId="478"/>
          <ac:spMkLst>
            <pc:docMk/>
            <pc:sldMk cId="2641003825" sldId="754"/>
            <ac:spMk id="4" creationId="{2A99CE06-07A4-4260-95D5-1554EB3318AA}"/>
          </ac:spMkLst>
        </pc:spChg>
        <pc:spChg chg="add mod">
          <ac:chgData name="유승찬" userId="3e64f0b268d3a8c7" providerId="LiveId" clId="{4A557D93-575E-441F-9DEC-EBA8B7858BFF}" dt="2018-03-05T10:36:11.065" v="925" actId="14100"/>
          <ac:spMkLst>
            <pc:docMk/>
            <pc:sldMk cId="2641003825" sldId="754"/>
            <ac:spMk id="14" creationId="{4C3A2563-344D-45C2-A89D-90D535862D7F}"/>
          </ac:spMkLst>
        </pc:spChg>
      </pc:sldChg>
      <pc:sldChg chg="delSp modSp add">
        <pc:chgData name="유승찬" userId="3e64f0b268d3a8c7" providerId="LiveId" clId="{4A557D93-575E-441F-9DEC-EBA8B7858BFF}" dt="2018-03-05T10:36:49.574" v="930" actId="404"/>
        <pc:sldMkLst>
          <pc:docMk/>
          <pc:sldMk cId="4136221525" sldId="755"/>
        </pc:sldMkLst>
        <pc:spChg chg="mod">
          <ac:chgData name="유승찬" userId="3e64f0b268d3a8c7" providerId="LiveId" clId="{4A557D93-575E-441F-9DEC-EBA8B7858BFF}" dt="2018-03-05T10:36:49.574" v="930" actId="404"/>
          <ac:spMkLst>
            <pc:docMk/>
            <pc:sldMk cId="4136221525" sldId="755"/>
            <ac:spMk id="2" creationId="{00000000-0000-0000-0000-000000000000}"/>
          </ac:spMkLst>
        </pc:spChg>
        <pc:spChg chg="del">
          <ac:chgData name="유승찬" userId="3e64f0b268d3a8c7" providerId="LiveId" clId="{4A557D93-575E-441F-9DEC-EBA8B7858BFF}" dt="2018-03-05T10:27:14.834" v="453" actId="478"/>
          <ac:spMkLst>
            <pc:docMk/>
            <pc:sldMk cId="4136221525" sldId="755"/>
            <ac:spMk id="5" creationId="{00000000-0000-0000-0000-000000000000}"/>
          </ac:spMkLst>
        </pc:spChg>
        <pc:spChg chg="mod">
          <ac:chgData name="유승찬" userId="3e64f0b268d3a8c7" providerId="LiveId" clId="{4A557D93-575E-441F-9DEC-EBA8B7858BFF}" dt="2018-03-05T10:28:26.646" v="455" actId="1076"/>
          <ac:spMkLst>
            <pc:docMk/>
            <pc:sldMk cId="4136221525" sldId="755"/>
            <ac:spMk id="8" creationId="{00000000-0000-0000-0000-000000000000}"/>
          </ac:spMkLst>
        </pc:spChg>
        <pc:picChg chg="mod">
          <ac:chgData name="유승찬" userId="3e64f0b268d3a8c7" providerId="LiveId" clId="{4A557D93-575E-441F-9DEC-EBA8B7858BFF}" dt="2018-03-05T10:29:13.716" v="463" actId="1076"/>
          <ac:picMkLst>
            <pc:docMk/>
            <pc:sldMk cId="4136221525" sldId="755"/>
            <ac:picMk id="6" creationId="{00000000-0000-0000-0000-000000000000}"/>
          </ac:picMkLst>
        </pc:picChg>
        <pc:picChg chg="mod">
          <ac:chgData name="유승찬" userId="3e64f0b268d3a8c7" providerId="LiveId" clId="{4A557D93-575E-441F-9DEC-EBA8B7858BFF}" dt="2018-03-05T10:29:10.415" v="460" actId="1076"/>
          <ac:picMkLst>
            <pc:docMk/>
            <pc:sldMk cId="4136221525" sldId="755"/>
            <ac:picMk id="7" creationId="{00000000-0000-0000-0000-000000000000}"/>
          </ac:picMkLst>
        </pc:picChg>
      </pc:sldChg>
      <pc:sldChg chg="modSp add">
        <pc:chgData name="유승찬" userId="3e64f0b268d3a8c7" providerId="LiveId" clId="{4A557D93-575E-441F-9DEC-EBA8B7858BFF}" dt="2018-03-05T10:34:36.240" v="886" actId="1076"/>
        <pc:sldMkLst>
          <pc:docMk/>
          <pc:sldMk cId="3786536003" sldId="756"/>
        </pc:sldMkLst>
        <pc:spChg chg="mod">
          <ac:chgData name="유승찬" userId="3e64f0b268d3a8c7" providerId="LiveId" clId="{4A557D93-575E-441F-9DEC-EBA8B7858BFF}" dt="2018-03-05T10:34:29.862" v="884" actId="1076"/>
          <ac:spMkLst>
            <pc:docMk/>
            <pc:sldMk cId="3786536003" sldId="756"/>
            <ac:spMk id="17411" creationId="{3F3911EF-8F19-4F5A-901D-1F26BE1CC2D3}"/>
          </ac:spMkLst>
        </pc:spChg>
        <pc:spChg chg="mod">
          <ac:chgData name="유승찬" userId="3e64f0b268d3a8c7" providerId="LiveId" clId="{4A557D93-575E-441F-9DEC-EBA8B7858BFF}" dt="2018-03-05T10:34:36.240" v="886" actId="1076"/>
          <ac:spMkLst>
            <pc:docMk/>
            <pc:sldMk cId="3786536003" sldId="756"/>
            <ac:spMk id="17412" creationId="{1AFE3239-3730-4839-A91B-2247E398ABA2}"/>
          </ac:spMkLst>
        </pc:spChg>
      </pc:sldChg>
      <pc:sldChg chg="modSp add ord">
        <pc:chgData name="유승찬" userId="3e64f0b268d3a8c7" providerId="LiveId" clId="{4A557D93-575E-441F-9DEC-EBA8B7858BFF}" dt="2018-03-06T02:08:07.473" v="1697" actId="6549"/>
        <pc:sldMkLst>
          <pc:docMk/>
          <pc:sldMk cId="940583019" sldId="757"/>
        </pc:sldMkLst>
        <pc:spChg chg="mod">
          <ac:chgData name="유승찬" userId="3e64f0b268d3a8c7" providerId="LiveId" clId="{4A557D93-575E-441F-9DEC-EBA8B7858BFF}" dt="2018-03-06T02:08:07.473" v="1697" actId="6549"/>
          <ac:spMkLst>
            <pc:docMk/>
            <pc:sldMk cId="940583019" sldId="757"/>
            <ac:spMk id="5" creationId="{00000000-0000-0000-0000-000000000000}"/>
          </ac:spMkLst>
        </pc:spChg>
      </pc:sldChg>
      <pc:sldChg chg="modSp add ord">
        <pc:chgData name="유승찬" userId="3e64f0b268d3a8c7" providerId="LiveId" clId="{4A557D93-575E-441F-9DEC-EBA8B7858BFF}" dt="2018-03-05T23:54:23.555" v="960" actId="20577"/>
        <pc:sldMkLst>
          <pc:docMk/>
          <pc:sldMk cId="1898980508" sldId="758"/>
        </pc:sldMkLst>
        <pc:spChg chg="mod">
          <ac:chgData name="유승찬" userId="3e64f0b268d3a8c7" providerId="LiveId" clId="{4A557D93-575E-441F-9DEC-EBA8B7858BFF}" dt="2018-03-05T23:54:23.555" v="960" actId="20577"/>
          <ac:spMkLst>
            <pc:docMk/>
            <pc:sldMk cId="1898980508" sldId="758"/>
            <ac:spMk id="7" creationId="{00000000-0000-0000-0000-000000000000}"/>
          </ac:spMkLst>
        </pc:spChg>
      </pc:sldChg>
      <pc:sldChg chg="delSp modSp add ord">
        <pc:chgData name="유승찬" userId="3e64f0b268d3a8c7" providerId="LiveId" clId="{4A557D93-575E-441F-9DEC-EBA8B7858BFF}" dt="2018-03-05T23:54:17.575" v="953" actId="20577"/>
        <pc:sldMkLst>
          <pc:docMk/>
          <pc:sldMk cId="870346840" sldId="759"/>
        </pc:sldMkLst>
        <pc:spChg chg="mod">
          <ac:chgData name="유승찬" userId="3e64f0b268d3a8c7" providerId="LiveId" clId="{4A557D93-575E-441F-9DEC-EBA8B7858BFF}" dt="2018-03-05T23:54:17.575" v="953" actId="20577"/>
          <ac:spMkLst>
            <pc:docMk/>
            <pc:sldMk cId="870346840" sldId="759"/>
            <ac:spMk id="2" creationId="{00000000-0000-0000-0000-000000000000}"/>
          </ac:spMkLst>
        </pc:spChg>
        <pc:spChg chg="del">
          <ac:chgData name="유승찬" userId="3e64f0b268d3a8c7" providerId="LiveId" clId="{4A557D93-575E-441F-9DEC-EBA8B7858BFF}" dt="2018-03-05T23:54:12.139" v="938" actId="478"/>
          <ac:spMkLst>
            <pc:docMk/>
            <pc:sldMk cId="870346840" sldId="759"/>
            <ac:spMk id="7" creationId="{00000000-0000-0000-0000-000000000000}"/>
          </ac:spMkLst>
        </pc:spChg>
        <pc:spChg chg="del">
          <ac:chgData name="유승찬" userId="3e64f0b268d3a8c7" providerId="LiveId" clId="{4A557D93-575E-441F-9DEC-EBA8B7858BFF}" dt="2018-03-05T23:54:12.139" v="938" actId="478"/>
          <ac:spMkLst>
            <pc:docMk/>
            <pc:sldMk cId="870346840" sldId="759"/>
            <ac:spMk id="28714" creationId="{00000000-0000-0000-0000-000000000000}"/>
          </ac:spMkLst>
        </pc:spChg>
      </pc:sldChg>
      <pc:sldChg chg="addSp modSp add">
        <pc:chgData name="유승찬" userId="3e64f0b268d3a8c7" providerId="LiveId" clId="{4A557D93-575E-441F-9DEC-EBA8B7858BFF}" dt="2018-03-06T02:35:11.038" v="1885" actId="20577"/>
        <pc:sldMkLst>
          <pc:docMk/>
          <pc:sldMk cId="871688006" sldId="760"/>
        </pc:sldMkLst>
        <pc:spChg chg="add mod">
          <ac:chgData name="유승찬" userId="3e64f0b268d3a8c7" providerId="LiveId" clId="{4A557D93-575E-441F-9DEC-EBA8B7858BFF}" dt="2018-03-06T02:35:08.273" v="1883" actId="20577"/>
          <ac:spMkLst>
            <pc:docMk/>
            <pc:sldMk cId="871688006" sldId="760"/>
            <ac:spMk id="22" creationId="{1899C233-0B3E-4CE3-9515-673240CB6FC5}"/>
          </ac:spMkLst>
        </pc:spChg>
        <pc:spChg chg="add mod">
          <ac:chgData name="유승찬" userId="3e64f0b268d3a8c7" providerId="LiveId" clId="{4A557D93-575E-441F-9DEC-EBA8B7858BFF}" dt="2018-03-06T02:35:11.038" v="1885" actId="20577"/>
          <ac:spMkLst>
            <pc:docMk/>
            <pc:sldMk cId="871688006" sldId="760"/>
            <ac:spMk id="23" creationId="{FFEAAB73-431E-40DF-A09A-303DC919D44D}"/>
          </ac:spMkLst>
        </pc:spChg>
      </pc:sldChg>
      <pc:sldChg chg="add">
        <pc:chgData name="유승찬" userId="3e64f0b268d3a8c7" providerId="LiveId" clId="{4A557D93-575E-441F-9DEC-EBA8B7858BFF}" dt="2018-03-05T23:54:08.847" v="937" actId="14100"/>
        <pc:sldMkLst>
          <pc:docMk/>
          <pc:sldMk cId="1609122827" sldId="761"/>
        </pc:sldMkLst>
      </pc:sldChg>
      <pc:sldChg chg="addSp delSp modSp add">
        <pc:chgData name="유승찬" userId="3e64f0b268d3a8c7" providerId="LiveId" clId="{4A557D93-575E-441F-9DEC-EBA8B7858BFF}" dt="2018-03-06T03:09:21.487" v="2619" actId="1076"/>
        <pc:sldMkLst>
          <pc:docMk/>
          <pc:sldMk cId="3851251941" sldId="762"/>
        </pc:sldMkLst>
        <pc:spChg chg="add mod">
          <ac:chgData name="유승찬" userId="3e64f0b268d3a8c7" providerId="LiveId" clId="{4A557D93-575E-441F-9DEC-EBA8B7858BFF}" dt="2018-03-06T03:09:21.487" v="2619" actId="1076"/>
          <ac:spMkLst>
            <pc:docMk/>
            <pc:sldMk cId="3851251941" sldId="762"/>
            <ac:spMk id="3" creationId="{D3E3D717-156C-4E04-BBD1-782713DEA7FC}"/>
          </ac:spMkLst>
        </pc:spChg>
        <pc:spChg chg="mod">
          <ac:chgData name="유승찬" userId="3e64f0b268d3a8c7" providerId="LiveId" clId="{4A557D93-575E-441F-9DEC-EBA8B7858BFF}" dt="2018-03-06T01:57:36.726" v="1190" actId="404"/>
          <ac:spMkLst>
            <pc:docMk/>
            <pc:sldMk cId="3851251941" sldId="762"/>
            <ac:spMk id="5" creationId="{00000000-0000-0000-0000-000000000000}"/>
          </ac:spMkLst>
        </pc:spChg>
        <pc:graphicFrameChg chg="add del">
          <ac:chgData name="유승찬" userId="3e64f0b268d3a8c7" providerId="LiveId" clId="{4A557D93-575E-441F-9DEC-EBA8B7858BFF}" dt="2018-03-06T01:58:15.033" v="1197" actId="478"/>
          <ac:graphicFrameMkLst>
            <pc:docMk/>
            <pc:sldMk cId="3851251941" sldId="762"/>
            <ac:graphicFrameMk id="17" creationId="{00000000-0000-0000-0000-000000000000}"/>
          </ac:graphicFrameMkLst>
        </pc:graphicFrameChg>
        <pc:picChg chg="add del">
          <ac:chgData name="유승찬" userId="3e64f0b268d3a8c7" providerId="LiveId" clId="{4A557D93-575E-441F-9DEC-EBA8B7858BFF}" dt="2018-03-06T01:58:19.597" v="1200" actId="478"/>
          <ac:picMkLst>
            <pc:docMk/>
            <pc:sldMk cId="3851251941" sldId="762"/>
            <ac:picMk id="2" creationId="{D435D257-F72D-4467-84D9-4D92EDAA2DED}"/>
          </ac:picMkLst>
        </pc:picChg>
      </pc:sldChg>
      <pc:sldChg chg="addSp delSp modSp add">
        <pc:chgData name="유승찬" userId="3e64f0b268d3a8c7" providerId="LiveId" clId="{4A557D93-575E-441F-9DEC-EBA8B7858BFF}" dt="2018-03-06T02:04:23.616" v="1619" actId="14100"/>
        <pc:sldMkLst>
          <pc:docMk/>
          <pc:sldMk cId="594247059" sldId="763"/>
        </pc:sldMkLst>
        <pc:spChg chg="add mod">
          <ac:chgData name="유승찬" userId="3e64f0b268d3a8c7" providerId="LiveId" clId="{4A557D93-575E-441F-9DEC-EBA8B7858BFF}" dt="2018-03-06T02:04:23.616" v="1619" actId="14100"/>
          <ac:spMkLst>
            <pc:docMk/>
            <pc:sldMk cId="594247059" sldId="763"/>
            <ac:spMk id="4" creationId="{048A69FA-116B-4F61-9F7E-2DEDB714D87E}"/>
          </ac:spMkLst>
        </pc:spChg>
        <pc:spChg chg="add mod">
          <ac:chgData name="유승찬" userId="3e64f0b268d3a8c7" providerId="LiveId" clId="{4A557D93-575E-441F-9DEC-EBA8B7858BFF}" dt="2018-03-06T02:03:53.375" v="1613" actId="1076"/>
          <ac:spMkLst>
            <pc:docMk/>
            <pc:sldMk cId="594247059" sldId="763"/>
            <ac:spMk id="6" creationId="{CBB84B9C-4A10-44A2-AD0E-93F3E243F7A0}"/>
          </ac:spMkLst>
        </pc:spChg>
        <pc:picChg chg="del">
          <ac:chgData name="유승찬" userId="3e64f0b268d3a8c7" providerId="LiveId" clId="{4A557D93-575E-441F-9DEC-EBA8B7858BFF}" dt="2018-03-06T01:58:25.184" v="1202" actId="478"/>
          <ac:picMkLst>
            <pc:docMk/>
            <pc:sldMk cId="594247059" sldId="763"/>
            <ac:picMk id="2" creationId="{D435D257-F72D-4467-84D9-4D92EDAA2DED}"/>
          </ac:picMkLst>
        </pc:picChg>
        <pc:picChg chg="add mod ord modCrop">
          <ac:chgData name="유승찬" userId="3e64f0b268d3a8c7" providerId="LiveId" clId="{4A557D93-575E-441F-9DEC-EBA8B7858BFF}" dt="2018-03-06T02:03:55.334" v="1614" actId="1076"/>
          <ac:picMkLst>
            <pc:docMk/>
            <pc:sldMk cId="594247059" sldId="763"/>
            <ac:picMk id="3" creationId="{A8BCA247-664B-4D86-92FE-21D898F6C23E}"/>
          </ac:picMkLst>
        </pc:picChg>
      </pc:sldChg>
      <pc:sldChg chg="addSp modSp add">
        <pc:chgData name="유승찬" userId="3e64f0b268d3a8c7" providerId="LiveId" clId="{4A557D93-575E-441F-9DEC-EBA8B7858BFF}" dt="2018-03-06T02:05:31.842" v="1640" actId="14100"/>
        <pc:sldMkLst>
          <pc:docMk/>
          <pc:sldMk cId="1535108886" sldId="764"/>
        </pc:sldMkLst>
        <pc:spChg chg="add mod">
          <ac:chgData name="유승찬" userId="3e64f0b268d3a8c7" providerId="LiveId" clId="{4A557D93-575E-441F-9DEC-EBA8B7858BFF}" dt="2018-03-06T02:05:31.842" v="1640" actId="14100"/>
          <ac:spMkLst>
            <pc:docMk/>
            <pc:sldMk cId="1535108886" sldId="764"/>
            <ac:spMk id="4" creationId="{D1BDA59A-7FE6-4315-98A6-6397F5A24248}"/>
          </ac:spMkLst>
        </pc:spChg>
        <pc:picChg chg="add">
          <ac:chgData name="유승찬" userId="3e64f0b268d3a8c7" providerId="LiveId" clId="{4A557D93-575E-441F-9DEC-EBA8B7858BFF}" dt="2018-03-06T02:04:52.665" v="1620" actId="14100"/>
          <ac:picMkLst>
            <pc:docMk/>
            <pc:sldMk cId="1535108886" sldId="764"/>
            <ac:picMk id="2" creationId="{41286225-A655-45F4-8FFB-2E858687F6D9}"/>
          </ac:picMkLst>
        </pc:picChg>
      </pc:sldChg>
      <pc:sldChg chg="addSp delSp modSp add">
        <pc:chgData name="유승찬" userId="3e64f0b268d3a8c7" providerId="LiveId" clId="{4A557D93-575E-441F-9DEC-EBA8B7858BFF}" dt="2018-03-06T02:07:57.219" v="1678" actId="14100"/>
        <pc:sldMkLst>
          <pc:docMk/>
          <pc:sldMk cId="1348308884" sldId="765"/>
        </pc:sldMkLst>
        <pc:spChg chg="add mod">
          <ac:chgData name="유승찬" userId="3e64f0b268d3a8c7" providerId="LiveId" clId="{4A557D93-575E-441F-9DEC-EBA8B7858BFF}" dt="2018-03-06T02:07:51.518" v="1677" actId="14100"/>
          <ac:spMkLst>
            <pc:docMk/>
            <pc:sldMk cId="1348308884" sldId="765"/>
            <ac:spMk id="4" creationId="{5E92B562-281B-4AC9-B05D-D385305FC6BA}"/>
          </ac:spMkLst>
        </pc:spChg>
        <pc:spChg chg="add">
          <ac:chgData name="유승찬" userId="3e64f0b268d3a8c7" providerId="LiveId" clId="{4A557D93-575E-441F-9DEC-EBA8B7858BFF}" dt="2018-03-06T02:07:57.219" v="1678" actId="14100"/>
          <ac:spMkLst>
            <pc:docMk/>
            <pc:sldMk cId="1348308884" sldId="765"/>
            <ac:spMk id="6" creationId="{D93B125B-E0D2-4F30-9B0B-74D8999F8020}"/>
          </ac:spMkLst>
        </pc:spChg>
        <pc:picChg chg="add del mod">
          <ac:chgData name="유승찬" userId="3e64f0b268d3a8c7" providerId="LiveId" clId="{4A557D93-575E-441F-9DEC-EBA8B7858BFF}" dt="2018-03-06T02:06:32.426" v="1648" actId="478"/>
          <ac:picMkLst>
            <pc:docMk/>
            <pc:sldMk cId="1348308884" sldId="765"/>
            <ac:picMk id="2" creationId="{31DA22E9-9498-48C1-B86A-3A6380D8FF19}"/>
          </ac:picMkLst>
        </pc:picChg>
        <pc:picChg chg="add mod modCrop">
          <ac:chgData name="유승찬" userId="3e64f0b268d3a8c7" providerId="LiveId" clId="{4A557D93-575E-441F-9DEC-EBA8B7858BFF}" dt="2018-03-06T02:07:14.085" v="1663" actId="14100"/>
          <ac:picMkLst>
            <pc:docMk/>
            <pc:sldMk cId="1348308884" sldId="765"/>
            <ac:picMk id="3" creationId="{4230F2DB-C1F5-4E77-931F-8752F479F86B}"/>
          </ac:picMkLst>
        </pc:picChg>
      </pc:sldChg>
      <pc:sldChg chg="addSp modSp add ord">
        <pc:chgData name="유승찬" userId="3e64f0b268d3a8c7" providerId="LiveId" clId="{4A557D93-575E-441F-9DEC-EBA8B7858BFF}" dt="2018-03-06T03:09:25.039" v="2620" actId="1076"/>
        <pc:sldMkLst>
          <pc:docMk/>
          <pc:sldMk cId="402939039" sldId="769"/>
        </pc:sldMkLst>
        <pc:spChg chg="add mod">
          <ac:chgData name="유승찬" userId="3e64f0b268d3a8c7" providerId="LiveId" clId="{4A557D93-575E-441F-9DEC-EBA8B7858BFF}" dt="2018-03-06T02:02:04.954" v="1599" actId="20577"/>
          <ac:spMkLst>
            <pc:docMk/>
            <pc:sldMk cId="402939039" sldId="769"/>
            <ac:spMk id="3" creationId="{E45ECEF8-0DD1-4528-B191-E717A1E66507}"/>
          </ac:spMkLst>
        </pc:spChg>
        <pc:spChg chg="add mod">
          <ac:chgData name="유승찬" userId="3e64f0b268d3a8c7" providerId="LiveId" clId="{4A557D93-575E-441F-9DEC-EBA8B7858BFF}" dt="2018-03-06T03:09:25.039" v="2620" actId="1076"/>
          <ac:spMkLst>
            <pc:docMk/>
            <pc:sldMk cId="402939039" sldId="769"/>
            <ac:spMk id="6" creationId="{89A91DB8-8879-461F-A4B4-8BA5DA19ADFF}"/>
          </ac:spMkLst>
        </pc:spChg>
        <pc:picChg chg="add mod">
          <ac:chgData name="유승찬" userId="3e64f0b268d3a8c7" providerId="LiveId" clId="{4A557D93-575E-441F-9DEC-EBA8B7858BFF}" dt="2018-03-06T02:02:09.774" v="1600" actId="1076"/>
          <ac:picMkLst>
            <pc:docMk/>
            <pc:sldMk cId="402939039" sldId="769"/>
            <ac:picMk id="2" creationId="{01E9BF66-F5CF-48C9-86CD-73655F94405F}"/>
          </ac:picMkLst>
        </pc:picChg>
      </pc:sldChg>
      <pc:sldChg chg="add">
        <pc:chgData name="유승찬" userId="3e64f0b268d3a8c7" providerId="LiveId" clId="{4A557D93-575E-441F-9DEC-EBA8B7858BFF}" dt="2018-03-06T02:08:38.768" v="1705" actId="14100"/>
        <pc:sldMkLst>
          <pc:docMk/>
          <pc:sldMk cId="1756309700" sldId="770"/>
        </pc:sldMkLst>
      </pc:sldChg>
      <pc:sldChg chg="add">
        <pc:chgData name="유승찬" userId="3e64f0b268d3a8c7" providerId="LiveId" clId="{4A557D93-575E-441F-9DEC-EBA8B7858BFF}" dt="2018-03-06T02:08:38.768" v="1705" actId="14100"/>
        <pc:sldMkLst>
          <pc:docMk/>
          <pc:sldMk cId="3271422758" sldId="771"/>
        </pc:sldMkLst>
      </pc:sldChg>
      <pc:sldChg chg="addSp delSp modSp add">
        <pc:chgData name="유승찬" userId="3e64f0b268d3a8c7" providerId="LiveId" clId="{4A557D93-575E-441F-9DEC-EBA8B7858BFF}" dt="2018-03-06T02:35:19.721" v="1887" actId="1076"/>
        <pc:sldMkLst>
          <pc:docMk/>
          <pc:sldMk cId="2232994702" sldId="772"/>
        </pc:sldMkLst>
        <pc:spChg chg="mod">
          <ac:chgData name="유승찬" userId="3e64f0b268d3a8c7" providerId="LiveId" clId="{4A557D93-575E-441F-9DEC-EBA8B7858BFF}" dt="2018-03-06T02:32:16.718" v="1866" actId="20577"/>
          <ac:spMkLst>
            <pc:docMk/>
            <pc:sldMk cId="2232994702" sldId="772"/>
            <ac:spMk id="2" creationId="{00000000-0000-0000-0000-000000000000}"/>
          </ac:spMkLst>
        </pc:spChg>
        <pc:spChg chg="del">
          <ac:chgData name="유승찬" userId="3e64f0b268d3a8c7" providerId="LiveId" clId="{4A557D93-575E-441F-9DEC-EBA8B7858BFF}" dt="2018-03-06T02:31:52.015" v="1777" actId="478"/>
          <ac:spMkLst>
            <pc:docMk/>
            <pc:sldMk cId="2232994702" sldId="772"/>
            <ac:spMk id="8" creationId="{00000000-0000-0000-0000-000000000000}"/>
          </ac:spMkLst>
        </pc:spChg>
        <pc:spChg chg="add mod">
          <ac:chgData name="유승찬" userId="3e64f0b268d3a8c7" providerId="LiveId" clId="{4A557D93-575E-441F-9DEC-EBA8B7858BFF}" dt="2018-03-06T02:35:01.672" v="1881" actId="20577"/>
          <ac:spMkLst>
            <pc:docMk/>
            <pc:sldMk cId="2232994702" sldId="772"/>
            <ac:spMk id="9" creationId="{928DD7E2-B4CA-4D2B-819A-A31409640F50}"/>
          </ac:spMkLst>
        </pc:spChg>
        <pc:spChg chg="add mod">
          <ac:chgData name="유승찬" userId="3e64f0b268d3a8c7" providerId="LiveId" clId="{4A557D93-575E-441F-9DEC-EBA8B7858BFF}" dt="2018-03-06T02:35:19.721" v="1887" actId="1076"/>
          <ac:spMkLst>
            <pc:docMk/>
            <pc:sldMk cId="2232994702" sldId="772"/>
            <ac:spMk id="10" creationId="{C24B175B-A302-4F8A-A861-8FB32FFFBBBC}"/>
          </ac:spMkLst>
        </pc:spChg>
        <pc:picChg chg="add mod">
          <ac:chgData name="유승찬" userId="3e64f0b268d3a8c7" providerId="LiveId" clId="{4A557D93-575E-441F-9DEC-EBA8B7858BFF}" dt="2018-03-06T02:34:08.412" v="1870" actId="1076"/>
          <ac:picMkLst>
            <pc:docMk/>
            <pc:sldMk cId="2232994702" sldId="772"/>
            <ac:picMk id="3" creationId="{3AA875BF-9CCF-40C2-853A-048C17FEF18D}"/>
          </ac:picMkLst>
        </pc:picChg>
        <pc:picChg chg="add mod">
          <ac:chgData name="유승찬" userId="3e64f0b268d3a8c7" providerId="LiveId" clId="{4A557D93-575E-441F-9DEC-EBA8B7858BFF}" dt="2018-03-06T02:34:49.920" v="1877" actId="14100"/>
          <ac:picMkLst>
            <pc:docMk/>
            <pc:sldMk cId="2232994702" sldId="772"/>
            <ac:picMk id="5" creationId="{015B7F99-44AD-4A90-8131-2872DB40E868}"/>
          </ac:picMkLst>
        </pc:picChg>
        <pc:picChg chg="del">
          <ac:chgData name="유승찬" userId="3e64f0b268d3a8c7" providerId="LiveId" clId="{4A557D93-575E-441F-9DEC-EBA8B7858BFF}" dt="2018-03-06T02:31:49.745" v="1775" actId="478"/>
          <ac:picMkLst>
            <pc:docMk/>
            <pc:sldMk cId="2232994702" sldId="772"/>
            <ac:picMk id="6" creationId="{00000000-0000-0000-0000-000000000000}"/>
          </ac:picMkLst>
        </pc:picChg>
        <pc:picChg chg="del">
          <ac:chgData name="유승찬" userId="3e64f0b268d3a8c7" providerId="LiveId" clId="{4A557D93-575E-441F-9DEC-EBA8B7858BFF}" dt="2018-03-06T02:31:50.609" v="1776" actId="478"/>
          <ac:picMkLst>
            <pc:docMk/>
            <pc:sldMk cId="2232994702" sldId="772"/>
            <ac:picMk id="7" creationId="{00000000-0000-0000-0000-000000000000}"/>
          </ac:picMkLst>
        </pc:picChg>
      </pc:sldChg>
      <pc:sldChg chg="modSp add">
        <pc:chgData name="유승찬" userId="3e64f0b268d3a8c7" providerId="LiveId" clId="{4A557D93-575E-441F-9DEC-EBA8B7858BFF}" dt="2018-03-06T02:37:01.114" v="2098" actId="5793"/>
        <pc:sldMkLst>
          <pc:docMk/>
          <pc:sldMk cId="915347060" sldId="773"/>
        </pc:sldMkLst>
        <pc:spChg chg="mod">
          <ac:chgData name="유승찬" userId="3e64f0b268d3a8c7" providerId="LiveId" clId="{4A557D93-575E-441F-9DEC-EBA8B7858BFF}" dt="2018-03-06T02:37:01.114" v="2098" actId="5793"/>
          <ac:spMkLst>
            <pc:docMk/>
            <pc:sldMk cId="915347060" sldId="773"/>
            <ac:spMk id="3" creationId="{ECCC6F7C-55AB-44AF-9855-AF08D5BCEF4B}"/>
          </ac:spMkLst>
        </pc:spChg>
      </pc:sldChg>
      <pc:sldChg chg="modSp add">
        <pc:chgData name="유승찬" userId="3e64f0b268d3a8c7" providerId="LiveId" clId="{4A557D93-575E-441F-9DEC-EBA8B7858BFF}" dt="2018-03-06T02:37:46.967" v="2267" actId="20577"/>
        <pc:sldMkLst>
          <pc:docMk/>
          <pc:sldMk cId="3630562462" sldId="774"/>
        </pc:sldMkLst>
        <pc:spChg chg="mod">
          <ac:chgData name="유승찬" userId="3e64f0b268d3a8c7" providerId="LiveId" clId="{4A557D93-575E-441F-9DEC-EBA8B7858BFF}" dt="2018-03-06T02:37:13.368" v="2103" actId="27636"/>
          <ac:spMkLst>
            <pc:docMk/>
            <pc:sldMk cId="3630562462" sldId="774"/>
            <ac:spMk id="2" creationId="{AC8DA897-497F-4FC4-ACB1-483C1A74F814}"/>
          </ac:spMkLst>
        </pc:spChg>
        <pc:spChg chg="mod">
          <ac:chgData name="유승찬" userId="3e64f0b268d3a8c7" providerId="LiveId" clId="{4A557D93-575E-441F-9DEC-EBA8B7858BFF}" dt="2018-03-06T02:37:46.967" v="2267" actId="20577"/>
          <ac:spMkLst>
            <pc:docMk/>
            <pc:sldMk cId="3630562462" sldId="774"/>
            <ac:spMk id="3" creationId="{ECCC6F7C-55AB-44AF-9855-AF08D5BCEF4B}"/>
          </ac:spMkLst>
        </pc:spChg>
      </pc:sldChg>
      <pc:sldChg chg="modSp add">
        <pc:chgData name="유승찬" userId="3e64f0b268d3a8c7" providerId="LiveId" clId="{4A557D93-575E-441F-9DEC-EBA8B7858BFF}" dt="2018-03-06T02:49:48.470" v="2536" actId="20577"/>
        <pc:sldMkLst>
          <pc:docMk/>
          <pc:sldMk cId="2739417355" sldId="775"/>
        </pc:sldMkLst>
        <pc:spChg chg="mod">
          <ac:chgData name="유승찬" userId="3e64f0b268d3a8c7" providerId="LiveId" clId="{4A557D93-575E-441F-9DEC-EBA8B7858BFF}" dt="2018-03-06T02:49:48.470" v="2536" actId="20577"/>
          <ac:spMkLst>
            <pc:docMk/>
            <pc:sldMk cId="2739417355" sldId="775"/>
            <ac:spMk id="3" creationId="{ECCC6F7C-55AB-44AF-9855-AF08D5BCEF4B}"/>
          </ac:spMkLst>
        </pc:spChg>
      </pc:sldChg>
      <pc:sldChg chg="modSp add modNotesTx">
        <pc:chgData name="유승찬" userId="3e64f0b268d3a8c7" providerId="LiveId" clId="{4A557D93-575E-441F-9DEC-EBA8B7858BFF}" dt="2018-03-06T03:06:09.748" v="2572" actId="113"/>
        <pc:sldMkLst>
          <pc:docMk/>
          <pc:sldMk cId="1492931006" sldId="777"/>
        </pc:sldMkLst>
        <pc:spChg chg="mod">
          <ac:chgData name="유승찬" userId="3e64f0b268d3a8c7" providerId="LiveId" clId="{4A557D93-575E-441F-9DEC-EBA8B7858BFF}" dt="2018-03-06T03:06:09.748" v="2572" actId="113"/>
          <ac:spMkLst>
            <pc:docMk/>
            <pc:sldMk cId="1492931006" sldId="777"/>
            <ac:spMk id="12291" creationId="{00000000-0000-0000-0000-000000000000}"/>
          </ac:spMkLst>
        </pc:spChg>
        <pc:spChg chg="mod">
          <ac:chgData name="유승찬" userId="3e64f0b268d3a8c7" providerId="LiveId" clId="{4A557D93-575E-441F-9DEC-EBA8B7858BFF}" dt="2018-03-06T02:53:15.076" v="2544" actId="1076"/>
          <ac:spMkLst>
            <pc:docMk/>
            <pc:sldMk cId="1492931006" sldId="777"/>
            <ac:spMk id="12293" creationId="{00000000-0000-0000-0000-000000000000}"/>
          </ac:spMkLst>
        </pc:spChg>
        <pc:picChg chg="mod">
          <ac:chgData name="유승찬" userId="3e64f0b268d3a8c7" providerId="LiveId" clId="{4A557D93-575E-441F-9DEC-EBA8B7858BFF}" dt="2018-03-06T03:05:54.352" v="2569" actId="1076"/>
          <ac:picMkLst>
            <pc:docMk/>
            <pc:sldMk cId="1492931006" sldId="777"/>
            <ac:picMk id="12294" creationId="{00000000-0000-0000-0000-000000000000}"/>
          </ac:picMkLst>
        </pc:picChg>
      </pc:sldChg>
      <pc:sldChg chg="modSp add">
        <pc:chgData name="유승찬" userId="3e64f0b268d3a8c7" providerId="LiveId" clId="{4A557D93-575E-441F-9DEC-EBA8B7858BFF}" dt="2018-03-06T03:53:26.214" v="2919" actId="404"/>
        <pc:sldMkLst>
          <pc:docMk/>
          <pc:sldMk cId="215482184" sldId="778"/>
        </pc:sldMkLst>
        <pc:spChg chg="mod">
          <ac:chgData name="유승찬" userId="3e64f0b268d3a8c7" providerId="LiveId" clId="{4A557D93-575E-441F-9DEC-EBA8B7858BFF}" dt="2018-03-06T03:53:26.214" v="2919" actId="404"/>
          <ac:spMkLst>
            <pc:docMk/>
            <pc:sldMk cId="215482184" sldId="778"/>
            <ac:spMk id="3" creationId="{ECCC6F7C-55AB-44AF-9855-AF08D5BCEF4B}"/>
          </ac:spMkLst>
        </pc:spChg>
      </pc:sldChg>
      <pc:sldChg chg="addSp delSp modSp add">
        <pc:chgData name="유승찬" userId="3e64f0b268d3a8c7" providerId="LiveId" clId="{4A557D93-575E-441F-9DEC-EBA8B7858BFF}" dt="2018-03-06T03:54:30.066" v="2929" actId="1076"/>
        <pc:sldMkLst>
          <pc:docMk/>
          <pc:sldMk cId="1938530952" sldId="779"/>
        </pc:sldMkLst>
        <pc:spChg chg="mod">
          <ac:chgData name="유승찬" userId="3e64f0b268d3a8c7" providerId="LiveId" clId="{4A557D93-575E-441F-9DEC-EBA8B7858BFF}" dt="2018-03-06T03:48:16.931" v="2882" actId="20577"/>
          <ac:spMkLst>
            <pc:docMk/>
            <pc:sldMk cId="1938530952" sldId="779"/>
            <ac:spMk id="2" creationId="{D8E6C3C8-64D5-40F1-B146-5878B2C09C6A}"/>
          </ac:spMkLst>
        </pc:spChg>
        <pc:spChg chg="add del">
          <ac:chgData name="유승찬" userId="3e64f0b268d3a8c7" providerId="LiveId" clId="{4A557D93-575E-441F-9DEC-EBA8B7858BFF}" dt="2018-03-06T03:52:53.714" v="2905" actId="478"/>
          <ac:spMkLst>
            <pc:docMk/>
            <pc:sldMk cId="1938530952" sldId="779"/>
            <ac:spMk id="3" creationId="{92A981EE-55BF-43DA-9A2D-38C1C82C4DBF}"/>
          </ac:spMkLst>
        </pc:spChg>
        <pc:spChg chg="add mod">
          <ac:chgData name="유승찬" userId="3e64f0b268d3a8c7" providerId="LiveId" clId="{4A557D93-575E-441F-9DEC-EBA8B7858BFF}" dt="2018-03-06T03:53:42.587" v="2923" actId="14100"/>
          <ac:spMkLst>
            <pc:docMk/>
            <pc:sldMk cId="1938530952" sldId="779"/>
            <ac:spMk id="7" creationId="{7D690642-305C-427C-9115-747716BCFA47}"/>
          </ac:spMkLst>
        </pc:spChg>
        <pc:graphicFrameChg chg="add del mod">
          <ac:chgData name="유승찬" userId="3e64f0b268d3a8c7" providerId="LiveId" clId="{4A557D93-575E-441F-9DEC-EBA8B7858BFF}" dt="2018-03-06T03:52:51.452" v="2903" actId="1076"/>
          <ac:graphicFrameMkLst>
            <pc:docMk/>
            <pc:sldMk cId="1938530952" sldId="779"/>
            <ac:graphicFrameMk id="5" creationId="{639F556A-31D6-4D76-93CB-73EEBAB5ADE5}"/>
          </ac:graphicFrameMkLst>
        </pc:graphicFrameChg>
        <pc:picChg chg="add mod">
          <ac:chgData name="유승찬" userId="3e64f0b268d3a8c7" providerId="LiveId" clId="{4A557D93-575E-441F-9DEC-EBA8B7858BFF}" dt="2018-03-06T03:54:30.066" v="2929" actId="1076"/>
          <ac:picMkLst>
            <pc:docMk/>
            <pc:sldMk cId="1938530952" sldId="779"/>
            <ac:picMk id="6" creationId="{63B84493-2390-4CA5-B471-F34613412FBD}"/>
          </ac:picMkLst>
        </pc:picChg>
      </pc:sldChg>
      <pc:sldChg chg="addSp delSp modSp add">
        <pc:chgData name="유승찬" userId="3e64f0b268d3a8c7" providerId="LiveId" clId="{4A557D93-575E-441F-9DEC-EBA8B7858BFF}" dt="2018-03-06T03:54:37.258" v="2932" actId="14100"/>
        <pc:sldMkLst>
          <pc:docMk/>
          <pc:sldMk cId="510955136" sldId="780"/>
        </pc:sldMkLst>
        <pc:spChg chg="mod">
          <ac:chgData name="유승찬" userId="3e64f0b268d3a8c7" providerId="LiveId" clId="{4A557D93-575E-441F-9DEC-EBA8B7858BFF}" dt="2018-03-06T03:48:25.073" v="2885" actId="20577"/>
          <ac:spMkLst>
            <pc:docMk/>
            <pc:sldMk cId="510955136" sldId="780"/>
            <ac:spMk id="2" creationId="{D8E6C3C8-64D5-40F1-B146-5878B2C09C6A}"/>
          </ac:spMkLst>
        </pc:spChg>
        <pc:spChg chg="add del">
          <ac:chgData name="유승찬" userId="3e64f0b268d3a8c7" providerId="LiveId" clId="{4A557D93-575E-441F-9DEC-EBA8B7858BFF}" dt="2018-03-06T03:54:27.577" v="2928" actId="478"/>
          <ac:spMkLst>
            <pc:docMk/>
            <pc:sldMk cId="510955136" sldId="780"/>
            <ac:spMk id="3" creationId="{92A981EE-55BF-43DA-9A2D-38C1C82C4DBF}"/>
          </ac:spMkLst>
        </pc:spChg>
        <pc:spChg chg="add mod">
          <ac:chgData name="유승찬" userId="3e64f0b268d3a8c7" providerId="LiveId" clId="{4A557D93-575E-441F-9DEC-EBA8B7858BFF}" dt="2018-03-06T03:54:37.258" v="2932" actId="14100"/>
          <ac:spMkLst>
            <pc:docMk/>
            <pc:sldMk cId="510955136" sldId="780"/>
            <ac:spMk id="7" creationId="{08E13191-F2E4-404C-B3E1-EBE13EC41411}"/>
          </ac:spMkLst>
        </pc:spChg>
        <pc:graphicFrameChg chg="add del mod">
          <ac:chgData name="유승찬" userId="3e64f0b268d3a8c7" providerId="LiveId" clId="{4A557D93-575E-441F-9DEC-EBA8B7858BFF}" dt="2018-03-06T03:54:26.052" v="2926" actId="14100"/>
          <ac:graphicFrameMkLst>
            <pc:docMk/>
            <pc:sldMk cId="510955136" sldId="780"/>
            <ac:graphicFrameMk id="5" creationId="{678FC490-0457-4E40-B48C-28AFC55A00A9}"/>
          </ac:graphicFrameMkLst>
        </pc:graphicFrameChg>
        <pc:picChg chg="add">
          <ac:chgData name="유승찬" userId="3e64f0b268d3a8c7" providerId="LiveId" clId="{4A557D93-575E-441F-9DEC-EBA8B7858BFF}" dt="2018-03-06T03:54:26.102" v="2927" actId="14100"/>
          <ac:picMkLst>
            <pc:docMk/>
            <pc:sldMk cId="510955136" sldId="780"/>
            <ac:picMk id="6" creationId="{DBDBA10F-BD98-4A1B-A1C9-0A5B21002D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EDE.000000000000070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6/NEJMoa131282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 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propensity scores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(PS)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PS model using 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regularized regression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 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set of candidate covariates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(as implemented in the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CohortMethod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package)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either 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variable-ratio matching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stratification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PS</a:t>
            </a:r>
          </a:p>
          <a:p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 covariate balance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after matching for all covariates, and terminate study if a covariate has standardized difference &gt; 0.2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91111-6C5B-429D-896E-DC062C62D31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28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91111-6C5B-429D-896E-DC062C62D31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595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effectLst/>
              </a:rPr>
              <a:t>Zhou, </a:t>
            </a:r>
            <a:r>
              <a:rPr lang="en-US" altLang="ko-KR" dirty="0" err="1">
                <a:effectLst/>
              </a:rPr>
              <a:t>Meijia</a:t>
            </a:r>
            <a:r>
              <a:rPr lang="en-US" altLang="ko-KR" dirty="0">
                <a:effectLst/>
              </a:rPr>
              <a:t>, Shirley V. Wang, Charles E. Leonard, Joshua J. Gagne, Candace Fuller, Christian </a:t>
            </a:r>
            <a:r>
              <a:rPr lang="en-US" altLang="ko-KR" dirty="0" err="1">
                <a:effectLst/>
              </a:rPr>
              <a:t>Hampp</a:t>
            </a:r>
            <a:r>
              <a:rPr lang="en-US" altLang="ko-KR" dirty="0">
                <a:effectLst/>
              </a:rPr>
              <a:t>, Patrick Archdeacon, et al. “Sentinel Modular Program for Propensity Score–matched Cohort Analyses: Application to Glyburide, Glipizide, and Serious Hypoglycemia.” </a:t>
            </a:r>
            <a:r>
              <a:rPr lang="en-US" altLang="ko-KR" i="1" dirty="0">
                <a:effectLst/>
              </a:rPr>
              <a:t>Epidemiology</a:t>
            </a:r>
            <a:r>
              <a:rPr lang="en-US" altLang="ko-KR" dirty="0">
                <a:effectLst/>
              </a:rPr>
              <a:t> 28, no. 6 (November 1, 2017): 838–46. </a:t>
            </a:r>
            <a:r>
              <a:rPr lang="en-US" altLang="ko-KR" dirty="0">
                <a:effectLst/>
                <a:hlinkClick r:id="rId3"/>
              </a:rPr>
              <a:t>https://doi.org/10.1097/EDE.0000000000000709</a:t>
            </a:r>
            <a:r>
              <a:rPr lang="en-US" altLang="ko-KR" dirty="0"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91111-6C5B-429D-896E-DC062C62D31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91111-6C5B-429D-896E-DC062C62D31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83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91111-6C5B-429D-896E-DC062C62D31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966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91111-6C5B-429D-896E-DC062C62D31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731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NHIS instituted the biennial national health examination program, which is recommended for all of the insured employees or self-employed individuals</a:t>
            </a:r>
            <a:r>
              <a:rPr lang="en-US" altLang="ko-KR" dirty="0"/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40 years old and their dependents. 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1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>
            <a:extLst>
              <a:ext uri="{FF2B5EF4-FFF2-40B4-BE49-F238E27FC236}">
                <a16:creationId xmlns:a16="http://schemas.microsoft.com/office/drawing/2014/main" id="{36A8BB7A-3D35-4D2F-8838-FD6CCA0B72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>
            <a:extLst>
              <a:ext uri="{FF2B5EF4-FFF2-40B4-BE49-F238E27FC236}">
                <a16:creationId xmlns:a16="http://schemas.microsoft.com/office/drawing/2014/main" id="{85D0CEF7-3E19-4C43-A30D-A763B5BFDE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/>
              <a:t>Martijn J. Schuemie, Marc A. Suchard and Patrick B. Ryan (2017). CohortMethod: New-user cohort method with large scale propensity and outcome models. R package version 2.4.3.</a:t>
            </a:r>
            <a:endParaRPr lang="ko-KR" altLang="en-US"/>
          </a:p>
        </p:txBody>
      </p:sp>
      <p:sp>
        <p:nvSpPr>
          <p:cNvPr id="18436" name="슬라이드 번호 개체 틀 3">
            <a:extLst>
              <a:ext uri="{FF2B5EF4-FFF2-40B4-BE49-F238E27FC236}">
                <a16:creationId xmlns:a16="http://schemas.microsoft.com/office/drawing/2014/main" id="{4FF58DDC-E315-4385-A068-E7DCE2FE3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9pPr>
          </a:lstStyle>
          <a:p>
            <a:fld id="{8A3349E9-728C-45EB-9841-83C53D8F70B0}" type="slidenum">
              <a:rPr lang="ko-KR" altLang="en-US" smtClean="0">
                <a:latin typeface="맑은 고딕" panose="020B0503020000020004" pitchFamily="34" charset="-127"/>
              </a:rPr>
              <a:pPr/>
              <a:t>8</a:t>
            </a:fld>
            <a:endParaRPr lang="ko-KR" altLang="en-US"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5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effectLst/>
              </a:rPr>
              <a:t>Guertin</a:t>
            </a:r>
            <a:r>
              <a:rPr lang="en-US" altLang="ko-KR" dirty="0">
                <a:effectLst/>
              </a:rPr>
              <a:t>, Jason R., </a:t>
            </a:r>
            <a:r>
              <a:rPr lang="en-US" altLang="ko-KR" dirty="0" err="1">
                <a:effectLst/>
              </a:rPr>
              <a:t>Elham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Rahme</a:t>
            </a:r>
            <a:r>
              <a:rPr lang="en-US" altLang="ko-KR" dirty="0">
                <a:effectLst/>
              </a:rPr>
              <a:t>, Colin R. </a:t>
            </a:r>
            <a:r>
              <a:rPr lang="en-US" altLang="ko-KR" dirty="0" err="1">
                <a:effectLst/>
              </a:rPr>
              <a:t>Dormuth</a:t>
            </a:r>
            <a:r>
              <a:rPr lang="en-US" altLang="ko-KR" dirty="0">
                <a:effectLst/>
              </a:rPr>
              <a:t>, and Jacques </a:t>
            </a:r>
            <a:r>
              <a:rPr lang="en-US" altLang="ko-KR" dirty="0" err="1">
                <a:effectLst/>
              </a:rPr>
              <a:t>LeLorier</a:t>
            </a:r>
            <a:r>
              <a:rPr lang="en-US" altLang="ko-KR" dirty="0">
                <a:effectLst/>
              </a:rPr>
              <a:t>. “Head to Head Comparison of the Propensity Score and the High-Dimensional Propensity Score Matching Methods.” </a:t>
            </a:r>
            <a:r>
              <a:rPr lang="en-US" altLang="ko-KR" i="1" dirty="0">
                <a:effectLst/>
              </a:rPr>
              <a:t>BMC Medical Research Methodology</a:t>
            </a:r>
            <a:r>
              <a:rPr lang="en-US" altLang="ko-KR" dirty="0">
                <a:effectLst/>
              </a:rPr>
              <a:t> 16 (February 19, 2016). doi:10.1186/s12874-016-0119-1.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6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effectLst/>
              </a:rPr>
              <a:t>Guertin</a:t>
            </a:r>
            <a:r>
              <a:rPr lang="en-US" altLang="ko-KR" dirty="0">
                <a:effectLst/>
              </a:rPr>
              <a:t>, Jason R., </a:t>
            </a:r>
            <a:r>
              <a:rPr lang="en-US" altLang="ko-KR" dirty="0" err="1">
                <a:effectLst/>
              </a:rPr>
              <a:t>Elham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Rahme</a:t>
            </a:r>
            <a:r>
              <a:rPr lang="en-US" altLang="ko-KR" dirty="0">
                <a:effectLst/>
              </a:rPr>
              <a:t>, Colin R. </a:t>
            </a:r>
            <a:r>
              <a:rPr lang="en-US" altLang="ko-KR" dirty="0" err="1">
                <a:effectLst/>
              </a:rPr>
              <a:t>Dormuth</a:t>
            </a:r>
            <a:r>
              <a:rPr lang="en-US" altLang="ko-KR" dirty="0">
                <a:effectLst/>
              </a:rPr>
              <a:t>, and Jacques </a:t>
            </a:r>
            <a:r>
              <a:rPr lang="en-US" altLang="ko-KR" dirty="0" err="1">
                <a:effectLst/>
              </a:rPr>
              <a:t>LeLorier</a:t>
            </a:r>
            <a:r>
              <a:rPr lang="en-US" altLang="ko-KR" dirty="0">
                <a:effectLst/>
              </a:rPr>
              <a:t>. “Head to Head Comparison of the Propensity Score and the High-Dimensional Propensity Score Matching Methods.” </a:t>
            </a:r>
            <a:r>
              <a:rPr lang="en-US" altLang="ko-KR" i="1" dirty="0">
                <a:effectLst/>
              </a:rPr>
              <a:t>BMC Medical Research Methodology</a:t>
            </a:r>
            <a:r>
              <a:rPr lang="en-US" altLang="ko-KR" dirty="0">
                <a:effectLst/>
              </a:rPr>
              <a:t> 16 (February 19, 2016). doi:10.1186/s12874-016-0119-1.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effectLst/>
              </a:rPr>
              <a:t>Guertin</a:t>
            </a:r>
            <a:r>
              <a:rPr lang="en-US" altLang="ko-KR" dirty="0">
                <a:effectLst/>
              </a:rPr>
              <a:t>, Jason R., </a:t>
            </a:r>
            <a:r>
              <a:rPr lang="en-US" altLang="ko-KR" dirty="0" err="1">
                <a:effectLst/>
              </a:rPr>
              <a:t>Elham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Rahme</a:t>
            </a:r>
            <a:r>
              <a:rPr lang="en-US" altLang="ko-KR" dirty="0">
                <a:effectLst/>
              </a:rPr>
              <a:t>, Colin R. </a:t>
            </a:r>
            <a:r>
              <a:rPr lang="en-US" altLang="ko-KR" dirty="0" err="1">
                <a:effectLst/>
              </a:rPr>
              <a:t>Dormuth</a:t>
            </a:r>
            <a:r>
              <a:rPr lang="en-US" altLang="ko-KR" dirty="0">
                <a:effectLst/>
              </a:rPr>
              <a:t>, and Jacques </a:t>
            </a:r>
            <a:r>
              <a:rPr lang="en-US" altLang="ko-KR" dirty="0" err="1">
                <a:effectLst/>
              </a:rPr>
              <a:t>LeLorier</a:t>
            </a:r>
            <a:r>
              <a:rPr lang="en-US" altLang="ko-KR" dirty="0">
                <a:effectLst/>
              </a:rPr>
              <a:t>. “Head to Head Comparison of the Propensity Score and the High-Dimensional Propensity Score Matching Methods.” </a:t>
            </a:r>
            <a:r>
              <a:rPr lang="en-US" altLang="ko-KR" i="1" dirty="0">
                <a:effectLst/>
              </a:rPr>
              <a:t>BMC Medical Research Methodology</a:t>
            </a:r>
            <a:r>
              <a:rPr lang="en-US" altLang="ko-KR" dirty="0">
                <a:effectLst/>
              </a:rPr>
              <a:t> 16 (February 19, 2016). doi:10.1186/s12874-016-0119-1.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Primary endpoint (All-cause mortality)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Arial" panose="020B0604020202020204" pitchFamily="34" charset="0"/>
              </a:rPr>
              <a:t>AC (target) vs AD (comparator)</a:t>
            </a:r>
            <a:endParaRPr lang="ko-KR" alt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91111-6C5B-429D-896E-DC062C62D31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11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109AED4A-408C-4017-A70B-5B381FC2D3C6}" type="slidenum">
              <a:rPr lang="ko-KR" altLang="en-US" smtClean="0">
                <a:latin typeface="맑은 고딕" panose="020B0503020000020004" pitchFamily="50" charset="-127"/>
              </a:rPr>
              <a:pPr/>
              <a:t>15</a:t>
            </a:fld>
            <a:endParaRPr lang="ko-KR" altLang="en-US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168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109AED4A-408C-4017-A70B-5B381FC2D3C6}" type="slidenum">
              <a:rPr lang="ko-KR" altLang="en-US" smtClean="0">
                <a:latin typeface="맑은 고딕" panose="020B0503020000020004" pitchFamily="50" charset="-127"/>
              </a:rPr>
              <a:pPr/>
              <a:t>17</a:t>
            </a:fld>
            <a:endParaRPr lang="ko-KR" altLang="en-US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3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effectLst/>
              </a:rPr>
              <a:t>Huybrechts</a:t>
            </a:r>
            <a:r>
              <a:rPr lang="en-US" altLang="ko-KR" dirty="0">
                <a:effectLst/>
              </a:rPr>
              <a:t>, Krista F., Kristin </a:t>
            </a:r>
            <a:r>
              <a:rPr lang="en-US" altLang="ko-KR" dirty="0" err="1">
                <a:effectLst/>
              </a:rPr>
              <a:t>Palmsten</a:t>
            </a:r>
            <a:r>
              <a:rPr lang="en-US" altLang="ko-KR" dirty="0">
                <a:effectLst/>
              </a:rPr>
              <a:t>, Jerry </a:t>
            </a:r>
            <a:r>
              <a:rPr lang="en-US" altLang="ko-KR" dirty="0" err="1">
                <a:effectLst/>
              </a:rPr>
              <a:t>Avorn</a:t>
            </a:r>
            <a:r>
              <a:rPr lang="en-US" altLang="ko-KR" dirty="0">
                <a:effectLst/>
              </a:rPr>
              <a:t>, Lee S. Cohen, Lewis B. Holmes, Jessica M. Franklin, Helen </a:t>
            </a:r>
            <a:r>
              <a:rPr lang="en-US" altLang="ko-KR" dirty="0" err="1">
                <a:effectLst/>
              </a:rPr>
              <a:t>Mogun</a:t>
            </a:r>
            <a:r>
              <a:rPr lang="en-US" altLang="ko-KR" dirty="0">
                <a:effectLst/>
              </a:rPr>
              <a:t>, et al. “Antidepressant Use in Pregnancy and the Risk of Cardiac Defects.” </a:t>
            </a:r>
            <a:r>
              <a:rPr lang="en-US" altLang="ko-KR" i="1" dirty="0">
                <a:effectLst/>
              </a:rPr>
              <a:t>New England Journal of Medicine</a:t>
            </a:r>
            <a:r>
              <a:rPr lang="en-US" altLang="ko-KR" dirty="0">
                <a:effectLst/>
              </a:rPr>
              <a:t> 370, no. 25 (June 19, 2014): 2397–2407. </a:t>
            </a:r>
            <a:r>
              <a:rPr lang="en-US" altLang="ko-KR" dirty="0">
                <a:effectLst/>
                <a:hlinkClick r:id="rId3"/>
              </a:rPr>
              <a:t>https://doi.org/10.1056/NEJMoa1312828</a:t>
            </a:r>
            <a:r>
              <a:rPr lang="en-US" altLang="ko-KR" dirty="0"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91111-6C5B-429D-896E-DC062C62D31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60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1761938" cy="21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2377837"/>
            <a:ext cx="8534400" cy="3055619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large-scale propensity score matching really match the hidden baseline characteristics?</a:t>
            </a:r>
            <a:endParaRPr lang="en-US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324600" y="5715000"/>
            <a:ext cx="2667000" cy="609600"/>
          </a:xfrm>
        </p:spPr>
        <p:txBody>
          <a:bodyPr>
            <a:normAutofit/>
          </a:bodyPr>
          <a:lstStyle/>
          <a:p>
            <a:r>
              <a:rPr lang="en-US" altLang="ko-KR" dirty="0"/>
              <a:t>Seng Chan You</a:t>
            </a:r>
            <a:endParaRPr lang="en-US" dirty="0"/>
          </a:p>
        </p:txBody>
      </p:sp>
      <p:pic>
        <p:nvPicPr>
          <p:cNvPr id="4" name="Picture 2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14" y="153637"/>
            <a:ext cx="3142096" cy="188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9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Validation: </a:t>
            </a:r>
            <a:r>
              <a:rPr lang="en-US" altLang="ko-KR" sz="2700" dirty="0"/>
              <a:t>Propensity score distribution before PSM</a:t>
            </a:r>
            <a:br>
              <a:rPr lang="en-US" altLang="ko-KR" sz="2700" dirty="0"/>
            </a:br>
            <a:r>
              <a:rPr lang="en-US" altLang="ko-KR" sz="1800" dirty="0"/>
              <a:t>(Korea-NHIS)</a:t>
            </a:r>
            <a:endParaRPr lang="ko-KR" altLang="en-US" sz="18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5715000" y="6125466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1100" dirty="0"/>
              <a:t>You et al., ESC Congress[Abstract], 2017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378993" y="1735931"/>
            <a:ext cx="1163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/>
              <a:t>CD vs AC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328735" y="1749027"/>
            <a:ext cx="116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/>
              <a:t>AC vs AD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913009" y="1749027"/>
            <a:ext cx="1163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CD vs AD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5" y="2235993"/>
            <a:ext cx="3592480" cy="251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97" y="2250170"/>
            <a:ext cx="3471800" cy="24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50170"/>
            <a:ext cx="3270173" cy="22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1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5715000" y="6125466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1100" dirty="0"/>
              <a:t>You et al., ESC Congress[Abstract], 2017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054079" y="2125266"/>
            <a:ext cx="1035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350"/>
              <a:t>CD vs AC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003822" y="2138362"/>
            <a:ext cx="10370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350"/>
              <a:t>AC vs AD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6049566" y="2110978"/>
            <a:ext cx="1035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350"/>
              <a:t>CD vs AD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67" y="2549129"/>
            <a:ext cx="280868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58" y="2549129"/>
            <a:ext cx="280868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7"/>
          <a:stretch>
            <a:fillRect/>
          </a:stretch>
        </p:blipFill>
        <p:spPr bwMode="auto">
          <a:xfrm>
            <a:off x="5347098" y="2549129"/>
            <a:ext cx="209669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1"/>
          <a:stretch>
            <a:fillRect/>
          </a:stretch>
        </p:blipFill>
        <p:spPr bwMode="auto">
          <a:xfrm>
            <a:off x="7428311" y="2549129"/>
            <a:ext cx="631031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4C3A2563-344D-45C2-A89D-90D53586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Validation: </a:t>
            </a:r>
            <a:r>
              <a:rPr lang="en-US" altLang="ko-KR" sz="2700" dirty="0"/>
              <a:t>Propensity score distribution after PSM </a:t>
            </a:r>
            <a:r>
              <a:rPr lang="en-US" altLang="ko-KR" sz="1800" dirty="0"/>
              <a:t>(Korea-NHIS)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10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Validation</a:t>
            </a:r>
            <a:r>
              <a:rPr lang="en-US" sz="5300" dirty="0"/>
              <a:t>: </a:t>
            </a:r>
            <a:r>
              <a:rPr lang="en-US" sz="3600" dirty="0"/>
              <a:t>Negative controls </a:t>
            </a:r>
            <a:r>
              <a:rPr lang="en-US" altLang="ko-KR" sz="2200" dirty="0"/>
              <a:t>(Korea-NHIS)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73" y="914400"/>
            <a:ext cx="5482792" cy="41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91" y="5161759"/>
            <a:ext cx="7022817" cy="93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562600" y="6096000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1100" dirty="0"/>
              <a:t>You et al., ESC Congress[Abstract], 2017</a:t>
            </a:r>
          </a:p>
        </p:txBody>
      </p:sp>
    </p:spTree>
    <p:extLst>
      <p:ext uri="{BB962C8B-B14F-4D97-AF65-F5344CB8AC3E}">
        <p14:creationId xmlns:p14="http://schemas.microsoft.com/office/powerpoint/2010/main" val="41362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Validation</a:t>
            </a:r>
            <a:r>
              <a:rPr lang="en-US" sz="5300" dirty="0"/>
              <a:t>: </a:t>
            </a:r>
            <a:r>
              <a:rPr lang="en-US" sz="3600" dirty="0"/>
              <a:t>Negative controls </a:t>
            </a:r>
            <a:r>
              <a:rPr lang="en-US" altLang="ko-KR" sz="2200" dirty="0"/>
              <a:t>(Medicaid &amp; Medicare)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AA875BF-9CCF-40C2-853A-048C17FEF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4563357" cy="3657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15B7F99-44AD-4A90-8131-2872DB40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1981200"/>
            <a:ext cx="4397678" cy="3429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28DD7E2-B4CA-4D2B-819A-A31409640F50}"/>
              </a:ext>
            </a:extLst>
          </p:cNvPr>
          <p:cNvSpPr/>
          <p:nvPr/>
        </p:nvSpPr>
        <p:spPr>
          <a:xfrm>
            <a:off x="19050" y="147851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</a:rPr>
              <a:t>Medicaid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24B175B-A302-4F8A-A861-8FB32FFFBBBC}"/>
              </a:ext>
            </a:extLst>
          </p:cNvPr>
          <p:cNvSpPr/>
          <p:nvPr/>
        </p:nvSpPr>
        <p:spPr>
          <a:xfrm>
            <a:off x="4613854" y="1640443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</a:rPr>
              <a:t>Medicare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9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18277"/>
          <a:stretch/>
        </p:blipFill>
        <p:spPr bwMode="auto">
          <a:xfrm>
            <a:off x="6035041" y="2597825"/>
            <a:ext cx="3052962" cy="188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17904"/>
          <a:stretch/>
        </p:blipFill>
        <p:spPr bwMode="auto">
          <a:xfrm>
            <a:off x="2989426" y="2558253"/>
            <a:ext cx="3057045" cy="195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그림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18534"/>
          <a:stretch/>
        </p:blipFill>
        <p:spPr bwMode="auto">
          <a:xfrm>
            <a:off x="33780" y="2558253"/>
            <a:ext cx="2972311" cy="18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134806" y="76200"/>
            <a:ext cx="7247824" cy="1063229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latin typeface="Arial" panose="020B0604020202020204" pitchFamily="34" charset="0"/>
              </a:rPr>
              <a:t>Result</a:t>
            </a:r>
            <a:r>
              <a:rPr lang="en-US" altLang="ko-KR" sz="3600" dirty="0">
                <a:latin typeface="Arial" panose="020B0604020202020204" pitchFamily="34" charset="0"/>
              </a:rPr>
              <a:t>: </a:t>
            </a:r>
            <a:r>
              <a:rPr lang="en-US" altLang="ko-KR" sz="2800" dirty="0">
                <a:latin typeface="Arial" panose="020B0604020202020204" pitchFamily="34" charset="0"/>
              </a:rPr>
              <a:t>Primary endpoint (All-cause mortality) in Korean NHIS</a:t>
            </a:r>
            <a:endParaRPr lang="ko-KR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8990" y="4638271"/>
            <a:ext cx="133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0.465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8560" y="4638271"/>
            <a:ext cx="133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0.465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2866" y="4641497"/>
            <a:ext cx="133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0.478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672180" y="3131072"/>
            <a:ext cx="156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Survival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3161" y="2163556"/>
            <a:ext cx="65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A+C</a:t>
            </a:r>
          </a:p>
        </p:txBody>
      </p:sp>
      <p:pic>
        <p:nvPicPr>
          <p:cNvPr id="13" name="그림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4" t="11946" r="48139" b="83177"/>
          <a:stretch/>
        </p:blipFill>
        <p:spPr bwMode="auto">
          <a:xfrm>
            <a:off x="726870" y="2219603"/>
            <a:ext cx="226290" cy="2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9" t="11949" r="37346" b="83384"/>
          <a:stretch/>
        </p:blipFill>
        <p:spPr bwMode="auto">
          <a:xfrm>
            <a:off x="1608989" y="2237753"/>
            <a:ext cx="226290" cy="2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35280" y="2163556"/>
            <a:ext cx="756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A+D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2890" y="2166111"/>
            <a:ext cx="65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C+D</a:t>
            </a:r>
          </a:p>
        </p:txBody>
      </p:sp>
      <p:pic>
        <p:nvPicPr>
          <p:cNvPr id="21" name="그림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4" t="11946" r="48139" b="83177"/>
          <a:stretch/>
        </p:blipFill>
        <p:spPr bwMode="auto">
          <a:xfrm>
            <a:off x="3876599" y="2222158"/>
            <a:ext cx="226290" cy="2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그림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9" t="11949" r="37346" b="83384"/>
          <a:stretch/>
        </p:blipFill>
        <p:spPr bwMode="auto">
          <a:xfrm>
            <a:off x="4758718" y="2240308"/>
            <a:ext cx="226290" cy="2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85009" y="2166111"/>
            <a:ext cx="756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A+C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0797" y="2166052"/>
            <a:ext cx="65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C+D</a:t>
            </a:r>
          </a:p>
        </p:txBody>
      </p:sp>
      <p:pic>
        <p:nvPicPr>
          <p:cNvPr id="25" name="그림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4" t="11946" r="48139" b="83177"/>
          <a:stretch/>
        </p:blipFill>
        <p:spPr bwMode="auto">
          <a:xfrm>
            <a:off x="6984506" y="2222099"/>
            <a:ext cx="226290" cy="2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그림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9" t="11949" r="37346" b="83384"/>
          <a:stretch/>
        </p:blipFill>
        <p:spPr bwMode="auto">
          <a:xfrm>
            <a:off x="7866625" y="2240249"/>
            <a:ext cx="226290" cy="2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092916" y="2166052"/>
            <a:ext cx="756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A+D</a:t>
            </a:r>
          </a:p>
        </p:txBody>
      </p:sp>
    </p:spTree>
    <p:extLst>
      <p:ext uri="{BB962C8B-B14F-4D97-AF65-F5344CB8AC3E}">
        <p14:creationId xmlns:p14="http://schemas.microsoft.com/office/powerpoint/2010/main" val="189898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600" b="1" dirty="0">
                <a:latin typeface="Arial" panose="020B0604020202020204" pitchFamily="34" charset="0"/>
              </a:rPr>
              <a:t>Result</a:t>
            </a:r>
            <a:r>
              <a:rPr lang="en-US" altLang="ko-KR" sz="3600" dirty="0">
                <a:latin typeface="Arial" panose="020B0604020202020204" pitchFamily="34" charset="0"/>
              </a:rPr>
              <a:t>: </a:t>
            </a:r>
            <a:r>
              <a:rPr lang="en-US" altLang="ko-KR" sz="2400" dirty="0">
                <a:latin typeface="Arial" panose="020B0604020202020204" pitchFamily="34" charset="0"/>
              </a:rPr>
              <a:t>Primary endpoint (All-cause mortality) in Korean NHIS</a:t>
            </a:r>
            <a:endParaRPr lang="en-US" sz="2400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/>
          </p:nvPr>
        </p:nvGraphicFramePr>
        <p:xfrm>
          <a:off x="96253" y="1837749"/>
          <a:ext cx="8920748" cy="2816658"/>
        </p:xfrm>
        <a:graphic>
          <a:graphicData uri="http://schemas.openxmlformats.org/drawingml/2006/table">
            <a:tbl>
              <a:tblPr/>
              <a:tblGrid>
                <a:gridCol w="144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504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Result: All-cause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mortality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between dual combination treatment group after large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scale propensity score matching (Minimum drug period : 180 days)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Active drug group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Comparator group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Number of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active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group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after matching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Number of </a:t>
                      </a:r>
                      <a:b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</a:b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comparator group after matching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Hazard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ratio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95% CI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value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A+C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A+D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4751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4751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1.11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0.84-1.49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0.465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C+D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A+C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1739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1739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1.03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0.71-1.33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0.465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C+D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A+D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2382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2382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1.09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0.85-1.41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0.478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9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Abbreviations: CI, confidential interval; A, angiotensin-converting enzyme inhibitor/angiotensin receptor blocker; B, </a:t>
                      </a:r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β-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blocker; C, calcium channel blocker; D, thiazide-diuretics; CV, cardiovascular</a:t>
                      </a:r>
                    </a:p>
                  </a:txBody>
                  <a:tcPr marL="6260" marR="6260" marT="5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>
          <a:xfrm>
            <a:off x="685800" y="864395"/>
            <a:ext cx="8331200" cy="626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4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</a:t>
            </a:r>
            <a:r>
              <a:rPr lang="en-US" altLang="ko-KR" dirty="0">
                <a:latin typeface="Arial" panose="020B0604020202020204" pitchFamily="34" charset="0"/>
              </a:rPr>
              <a:t>: </a:t>
            </a:r>
            <a:r>
              <a:rPr lang="en-US" altLang="ko-KR" sz="3200" dirty="0">
                <a:latin typeface="Arial" panose="020B0604020202020204" pitchFamily="34" charset="0"/>
              </a:rPr>
              <a:t>Primary endpoint (All-cause mortality) in US (</a:t>
            </a:r>
            <a:r>
              <a:rPr lang="en-US" altLang="ko-KR" sz="3200" dirty="0" err="1">
                <a:latin typeface="Arial" panose="020B0604020202020204" pitchFamily="34" charset="0"/>
              </a:rPr>
              <a:t>medicaid</a:t>
            </a:r>
            <a:r>
              <a:rPr lang="en-US" altLang="ko-KR" sz="3200" dirty="0">
                <a:latin typeface="Arial" panose="020B0604020202020204" pitchFamily="34" charset="0"/>
              </a:rPr>
              <a:t> &amp; </a:t>
            </a:r>
            <a:r>
              <a:rPr lang="en-US" altLang="ko-KR" sz="3200" dirty="0" err="1">
                <a:latin typeface="Arial" panose="020B0604020202020204" pitchFamily="34" charset="0"/>
              </a:rPr>
              <a:t>medicare</a:t>
            </a:r>
            <a:r>
              <a:rPr lang="en-US" altLang="ko-KR" sz="3200" dirty="0">
                <a:latin typeface="Arial" panose="020B0604020202020204" pitchFamily="34" charset="0"/>
              </a:rPr>
              <a:t>))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0504" y="1329333"/>
            <a:ext cx="65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A+C</a:t>
            </a:r>
          </a:p>
        </p:txBody>
      </p:sp>
      <p:pic>
        <p:nvPicPr>
          <p:cNvPr id="6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4" t="11946" r="48139" b="83177"/>
          <a:stretch/>
        </p:blipFill>
        <p:spPr bwMode="auto">
          <a:xfrm>
            <a:off x="694213" y="1385380"/>
            <a:ext cx="226290" cy="2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9" t="11949" r="37346" b="83384"/>
          <a:stretch/>
        </p:blipFill>
        <p:spPr bwMode="auto">
          <a:xfrm>
            <a:off x="1576332" y="1403530"/>
            <a:ext cx="226290" cy="2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2623" y="1329333"/>
            <a:ext cx="756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A+D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0233" y="1331888"/>
            <a:ext cx="65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C+D</a:t>
            </a:r>
          </a:p>
        </p:txBody>
      </p:sp>
      <p:pic>
        <p:nvPicPr>
          <p:cNvPr id="10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4" t="11946" r="48139" b="83177"/>
          <a:stretch/>
        </p:blipFill>
        <p:spPr bwMode="auto">
          <a:xfrm>
            <a:off x="3843942" y="1387935"/>
            <a:ext cx="226290" cy="2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9" t="11949" r="37346" b="83384"/>
          <a:stretch/>
        </p:blipFill>
        <p:spPr bwMode="auto">
          <a:xfrm>
            <a:off x="4726061" y="1406085"/>
            <a:ext cx="226290" cy="2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2352" y="1331888"/>
            <a:ext cx="756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A+C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8140" y="1331829"/>
            <a:ext cx="65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C+D</a:t>
            </a:r>
          </a:p>
        </p:txBody>
      </p:sp>
      <p:pic>
        <p:nvPicPr>
          <p:cNvPr id="14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4" t="11946" r="48139" b="83177"/>
          <a:stretch/>
        </p:blipFill>
        <p:spPr bwMode="auto">
          <a:xfrm>
            <a:off x="6951849" y="1387876"/>
            <a:ext cx="226290" cy="2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9" t="11949" r="37346" b="83384"/>
          <a:stretch/>
        </p:blipFill>
        <p:spPr bwMode="auto">
          <a:xfrm>
            <a:off x="7833968" y="1406026"/>
            <a:ext cx="226290" cy="2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060259" y="1331829"/>
            <a:ext cx="756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A+D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/>
          <a:stretch/>
        </p:blipFill>
        <p:spPr>
          <a:xfrm>
            <a:off x="57654" y="1828800"/>
            <a:ext cx="2942986" cy="2383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/>
          <a:stretch/>
        </p:blipFill>
        <p:spPr>
          <a:xfrm>
            <a:off x="3000640" y="1726489"/>
            <a:ext cx="3146878" cy="2518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/>
          <a:stretch/>
        </p:blipFill>
        <p:spPr>
          <a:xfrm>
            <a:off x="5915529" y="1666598"/>
            <a:ext cx="3195814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20533"/>
          <a:stretch/>
        </p:blipFill>
        <p:spPr>
          <a:xfrm>
            <a:off x="0" y="4257398"/>
            <a:ext cx="2946550" cy="18386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16809"/>
          <a:stretch/>
        </p:blipFill>
        <p:spPr>
          <a:xfrm>
            <a:off x="3000826" y="4187453"/>
            <a:ext cx="2860613" cy="18904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t="16809"/>
          <a:stretch/>
        </p:blipFill>
        <p:spPr>
          <a:xfrm>
            <a:off x="5943626" y="4185850"/>
            <a:ext cx="2910971" cy="1976117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1899C233-0B3E-4CE3-9515-673240CB6FC5}"/>
              </a:ext>
            </a:extLst>
          </p:cNvPr>
          <p:cNvSpPr/>
          <p:nvPr/>
        </p:nvSpPr>
        <p:spPr>
          <a:xfrm>
            <a:off x="-6417" y="172994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</a:rPr>
              <a:t>Medicaid</a:t>
            </a:r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FEAAB73-431E-40DF-A09A-303DC919D44D}"/>
              </a:ext>
            </a:extLst>
          </p:cNvPr>
          <p:cNvSpPr/>
          <p:nvPr/>
        </p:nvSpPr>
        <p:spPr>
          <a:xfrm>
            <a:off x="-37583" y="394198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</a:rPr>
              <a:t>Medicare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168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600" b="1" dirty="0">
                <a:latin typeface="Arial" panose="020B0604020202020204" pitchFamily="34" charset="0"/>
              </a:rPr>
              <a:t>Result</a:t>
            </a:r>
            <a:r>
              <a:rPr lang="en-US" altLang="ko-KR" sz="3600" dirty="0">
                <a:latin typeface="Arial" panose="020B0604020202020204" pitchFamily="34" charset="0"/>
              </a:rPr>
              <a:t>: </a:t>
            </a:r>
            <a:r>
              <a:rPr lang="en-US" altLang="ko-KR" sz="2400" dirty="0">
                <a:latin typeface="Arial" panose="020B0604020202020204" pitchFamily="34" charset="0"/>
              </a:rPr>
              <a:t>Primary endpoint (All-cause mortality)</a:t>
            </a:r>
            <a:endParaRPr lang="en-US" sz="2400" dirty="0"/>
          </a:p>
        </p:txBody>
      </p:sp>
      <p:sp>
        <p:nvSpPr>
          <p:cNvPr id="7" name="오른쪽 화살표 6"/>
          <p:cNvSpPr/>
          <p:nvPr/>
        </p:nvSpPr>
        <p:spPr>
          <a:xfrm>
            <a:off x="1479750" y="5594471"/>
            <a:ext cx="375047" cy="2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/>
          </a:p>
        </p:txBody>
      </p:sp>
      <p:sp>
        <p:nvSpPr>
          <p:cNvPr id="28714" name="TextBox 8"/>
          <p:cNvSpPr txBox="1">
            <a:spLocks noChangeArrowheads="1"/>
          </p:cNvSpPr>
          <p:nvPr/>
        </p:nvSpPr>
        <p:spPr bwMode="auto">
          <a:xfrm>
            <a:off x="2133600" y="5415968"/>
            <a:ext cx="563191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altLang="ko-K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difference in mortality between dual combination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of anti-hypertensive medication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85800" y="864395"/>
            <a:ext cx="8331200" cy="626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9" name="표 6">
            <a:extLst>
              <a:ext uri="{FF2B5EF4-FFF2-40B4-BE49-F238E27FC236}">
                <a16:creationId xmlns:a16="http://schemas.microsoft.com/office/drawing/2014/main" id="{1A3C8037-C8C0-48F5-8666-A86056D5FC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490664"/>
          <a:ext cx="9143999" cy="362220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38015">
                  <a:extLst>
                    <a:ext uri="{9D8B030D-6E8A-4147-A177-3AD203B41FA5}">
                      <a16:colId xmlns:a16="http://schemas.microsoft.com/office/drawing/2014/main" val="42880635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17284497"/>
                    </a:ext>
                  </a:extLst>
                </a:gridCol>
                <a:gridCol w="1119824">
                  <a:extLst>
                    <a:ext uri="{9D8B030D-6E8A-4147-A177-3AD203B41FA5}">
                      <a16:colId xmlns:a16="http://schemas.microsoft.com/office/drawing/2014/main" val="2780753586"/>
                    </a:ext>
                  </a:extLst>
                </a:gridCol>
                <a:gridCol w="1520291">
                  <a:extLst>
                    <a:ext uri="{9D8B030D-6E8A-4147-A177-3AD203B41FA5}">
                      <a16:colId xmlns:a16="http://schemas.microsoft.com/office/drawing/2014/main" val="3037658760"/>
                    </a:ext>
                  </a:extLst>
                </a:gridCol>
                <a:gridCol w="1579621">
                  <a:extLst>
                    <a:ext uri="{9D8B030D-6E8A-4147-A177-3AD203B41FA5}">
                      <a16:colId xmlns:a16="http://schemas.microsoft.com/office/drawing/2014/main" val="3128851210"/>
                    </a:ext>
                  </a:extLst>
                </a:gridCol>
                <a:gridCol w="949255">
                  <a:extLst>
                    <a:ext uri="{9D8B030D-6E8A-4147-A177-3AD203B41FA5}">
                      <a16:colId xmlns:a16="http://schemas.microsoft.com/office/drawing/2014/main" val="1322201318"/>
                    </a:ext>
                  </a:extLst>
                </a:gridCol>
                <a:gridCol w="1431299">
                  <a:extLst>
                    <a:ext uri="{9D8B030D-6E8A-4147-A177-3AD203B41FA5}">
                      <a16:colId xmlns:a16="http://schemas.microsoft.com/office/drawing/2014/main" val="295784954"/>
                    </a:ext>
                  </a:extLst>
                </a:gridCol>
                <a:gridCol w="689694">
                  <a:extLst>
                    <a:ext uri="{9D8B030D-6E8A-4147-A177-3AD203B41FA5}">
                      <a16:colId xmlns:a16="http://schemas.microsoft.com/office/drawing/2014/main" val="2472695321"/>
                    </a:ext>
                  </a:extLst>
                </a:gridCol>
              </a:tblGrid>
              <a:tr h="94696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Active drug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Comparator</a:t>
                      </a: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Database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Number of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active group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after matching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Number of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comparator group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after matching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Hazard ratio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95% CI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value</a:t>
                      </a:r>
                      <a:endParaRPr lang="ko-KR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298571521"/>
                  </a:ext>
                </a:extLst>
              </a:tr>
              <a:tr h="297248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A+C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A+D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Korean NHIS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4751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4751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1.11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0.84-1.49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0.465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3719869617"/>
                  </a:ext>
                </a:extLst>
              </a:tr>
              <a:tr h="2972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Medicare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34329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34329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0.98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0.84-1.14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0.784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2848288644"/>
                  </a:ext>
                </a:extLst>
              </a:tr>
              <a:tr h="2972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Medicaid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4006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4006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0.91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0.64-1.29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0.594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1388942711"/>
                  </a:ext>
                </a:extLst>
              </a:tr>
              <a:tr h="297248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C+D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A+C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Korean NHIS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1739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1739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1.03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0.71-1.33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0.465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2895073018"/>
                  </a:ext>
                </a:extLst>
              </a:tr>
              <a:tr h="2972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Medicare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5465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5465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0.69-1.44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1.000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3042351884"/>
                  </a:ext>
                </a:extLst>
              </a:tr>
              <a:tr h="2972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Medicaid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1005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1005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0.79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0.35-1.73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0.555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931866867"/>
                  </a:ext>
                </a:extLst>
              </a:tr>
              <a:tr h="297248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C+D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A+D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Korean NHIS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2382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2382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1.09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0.85-1.41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0.478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1695531687"/>
                  </a:ext>
                </a:extLst>
              </a:tr>
              <a:tr h="2972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Medicare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6639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6639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1.38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0.98-1.95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0.070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2241703734"/>
                  </a:ext>
                </a:extLst>
              </a:tr>
              <a:tr h="2972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Medicaid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1191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1191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0.29-1.60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0.356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350" marR="6350" marT="5080" marB="0" anchor="ctr"/>
                </a:tc>
                <a:extLst>
                  <a:ext uri="{0D108BD9-81ED-4DB2-BD59-A6C34878D82A}">
                    <a16:rowId xmlns:a16="http://schemas.microsoft.com/office/drawing/2014/main" val="4221576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12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8DA897-497F-4FC4-ACB1-483C1A74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Expected Question from Reviewer 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CC6F7C-55AB-44AF-9855-AF08D5BCE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  are you convinced that important variables are adequately matched?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C79B93-B920-4A05-A22B-2A39FC958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6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2800" b="1" dirty="0">
                <a:latin typeface="Arial" panose="020B0604020202020204" pitchFamily="34" charset="0"/>
              </a:rPr>
              <a:t>Previous studies using High-Dimensional Propensity Score Matching</a:t>
            </a:r>
            <a:endParaRPr lang="ko-KR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435D257-F72D-4467-84D9-4D92EDAA2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1166812"/>
            <a:ext cx="8696325" cy="4524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3D717-156C-4E04-BBD1-782713DEA7FC}"/>
              </a:ext>
            </a:extLst>
          </p:cNvPr>
          <p:cNvSpPr txBox="1"/>
          <p:nvPr/>
        </p:nvSpPr>
        <p:spPr>
          <a:xfrm>
            <a:off x="7239000" y="644399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/>
              <a:t>Huybrechts</a:t>
            </a:r>
            <a:r>
              <a:rPr lang="en-US" altLang="ko-KR" sz="1100" dirty="0"/>
              <a:t> et al., NEJM, 2014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5125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should OHDSI studies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9" y="2076386"/>
            <a:ext cx="905450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ec.l.thumbs.canstockphoto.com/canstock13476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08" y="2140138"/>
            <a:ext cx="1195909" cy="9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92" y="2272498"/>
            <a:ext cx="2562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/>
          <a:stretch/>
        </p:blipFill>
        <p:spPr bwMode="auto">
          <a:xfrm>
            <a:off x="3758225" y="879783"/>
            <a:ext cx="1124926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92" y="2282023"/>
            <a:ext cx="45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34" y="2438817"/>
            <a:ext cx="2562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041958"/>
            <a:ext cx="1404156" cy="14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Image result for analyst woman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92" y="3101858"/>
            <a:ext cx="1332367" cy="13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51520" y="5013176"/>
            <a:ext cx="7770433" cy="1116124"/>
          </a:xfrm>
          <a:prstGeom prst="roundRect">
            <a:avLst/>
          </a:prstGeom>
          <a:effectLst>
            <a:outerShdw blurRad="762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/>
              <a:t>A study should be like a pipeline</a:t>
            </a:r>
          </a:p>
          <a:p>
            <a:pPr marL="342900" indent="-342900">
              <a:buFontTx/>
              <a:buChar char="-"/>
            </a:pPr>
            <a:r>
              <a:rPr lang="en-US" sz="2000"/>
              <a:t>A fully automated process from database to paper</a:t>
            </a:r>
          </a:p>
          <a:p>
            <a:pPr marL="342900" indent="-342900">
              <a:buFontTx/>
              <a:buChar char="-"/>
            </a:pPr>
            <a:r>
              <a:rPr lang="en-US" sz="2000"/>
              <a:t>‘Performing a study’ = building the pipeline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633" y="3284984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Database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08404" y="3182877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97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2800" b="1" dirty="0">
                <a:latin typeface="Arial" panose="020B0604020202020204" pitchFamily="34" charset="0"/>
              </a:rPr>
              <a:t>Previous studies using High-Dimensional Propensity Score Matching</a:t>
            </a:r>
            <a:endParaRPr lang="ko-KR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1E9BF66-F5CF-48C9-86CD-73655F944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69043"/>
            <a:ext cx="4946288" cy="5033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5ECEF8-0DD1-4528-B191-E717A1E66507}"/>
              </a:ext>
            </a:extLst>
          </p:cNvPr>
          <p:cNvSpPr txBox="1"/>
          <p:nvPr/>
        </p:nvSpPr>
        <p:spPr>
          <a:xfrm>
            <a:off x="5410200" y="1371600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They demonstrated that there is no association between antidepressant use and cardiac malformation</a:t>
            </a:r>
          </a:p>
          <a:p>
            <a:r>
              <a:rPr lang="en-US" altLang="ko-KR" dirty="0"/>
              <a:t>By 5 levels of analysis</a:t>
            </a:r>
          </a:p>
          <a:p>
            <a:r>
              <a:rPr lang="en-US" altLang="ko-KR" dirty="0"/>
              <a:t>-Unadjusted analysis</a:t>
            </a:r>
          </a:p>
          <a:p>
            <a:r>
              <a:rPr lang="en-US" altLang="ko-KR" dirty="0"/>
              <a:t>-Depression-restricted analysis</a:t>
            </a:r>
          </a:p>
          <a:p>
            <a:r>
              <a:rPr lang="en-US" altLang="ko-KR" dirty="0"/>
              <a:t>-PS stratification</a:t>
            </a:r>
          </a:p>
          <a:p>
            <a:r>
              <a:rPr lang="en-US" altLang="ko-KR" dirty="0"/>
              <a:t>-</a:t>
            </a:r>
            <a:r>
              <a:rPr lang="en-US" altLang="ko-KR" dirty="0">
                <a:solidFill>
                  <a:srgbClr val="FF0000"/>
                </a:solidFill>
              </a:rPr>
              <a:t>HDPS</a:t>
            </a:r>
            <a:r>
              <a:rPr lang="en-US" altLang="ko-KR" dirty="0"/>
              <a:t> (data are not shown)</a:t>
            </a:r>
          </a:p>
          <a:p>
            <a:r>
              <a:rPr lang="en-US" altLang="ko-KR" dirty="0"/>
              <a:t>-Sensitivity analysis for stratified race and age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91DB8-8879-461F-A4B4-8BA5DA19ADFF}"/>
              </a:ext>
            </a:extLst>
          </p:cNvPr>
          <p:cNvSpPr txBox="1"/>
          <p:nvPr/>
        </p:nvSpPr>
        <p:spPr>
          <a:xfrm>
            <a:off x="7239000" y="644399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/>
              <a:t>Huybrechts</a:t>
            </a:r>
            <a:r>
              <a:rPr lang="en-US" altLang="ko-KR" sz="1100" dirty="0"/>
              <a:t> et al., NEJM, 2014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293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8BCA247-664B-4D86-92FE-21D898F6C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3"/>
          <a:stretch/>
        </p:blipFill>
        <p:spPr>
          <a:xfrm>
            <a:off x="738070" y="1134130"/>
            <a:ext cx="7667860" cy="5290810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2800" b="1" dirty="0">
                <a:latin typeface="Arial" panose="020B0604020202020204" pitchFamily="34" charset="0"/>
              </a:rPr>
              <a:t>Previous studies using High-Dimensional Propensity Score Matching</a:t>
            </a:r>
            <a:endParaRPr lang="ko-KR" altLang="en-US" sz="180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84B9C-4A10-44A2-AD0E-93F3E243F7A0}"/>
              </a:ext>
            </a:extLst>
          </p:cNvPr>
          <p:cNvSpPr txBox="1"/>
          <p:nvPr/>
        </p:nvSpPr>
        <p:spPr>
          <a:xfrm>
            <a:off x="7248525" y="644399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/>
              <a:t>Huybrechts</a:t>
            </a:r>
            <a:r>
              <a:rPr lang="en-US" altLang="ko-KR" sz="1100" dirty="0"/>
              <a:t> et al., NEJM, 2014</a:t>
            </a:r>
            <a:endParaRPr lang="ko-KR" altLang="en-US" sz="11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48A69FA-116B-4F61-9F7E-2DEDB714D87E}"/>
              </a:ext>
            </a:extLst>
          </p:cNvPr>
          <p:cNvSpPr/>
          <p:nvPr/>
        </p:nvSpPr>
        <p:spPr>
          <a:xfrm>
            <a:off x="533400" y="3962400"/>
            <a:ext cx="787253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24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2800" b="1" dirty="0">
                <a:latin typeface="Arial" panose="020B0604020202020204" pitchFamily="34" charset="0"/>
              </a:rPr>
              <a:t>Previous studies using High-Dimensional Propensity Score Matching</a:t>
            </a:r>
            <a:endParaRPr lang="ko-KR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1286225-A655-45F4-8FFB-2E858687F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681162"/>
            <a:ext cx="8467725" cy="349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DA59A-7FE6-4315-98A6-6397F5A24248}"/>
              </a:ext>
            </a:extLst>
          </p:cNvPr>
          <p:cNvSpPr txBox="1"/>
          <p:nvPr/>
        </p:nvSpPr>
        <p:spPr>
          <a:xfrm>
            <a:off x="7162800" y="6443990"/>
            <a:ext cx="1990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Zhou et al., Epidemiology, 2017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3510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2800" b="1" dirty="0">
                <a:latin typeface="Arial" panose="020B0604020202020204" pitchFamily="34" charset="0"/>
              </a:rPr>
              <a:t>Previous studies using High-Dimensional Propensity Score Matching</a:t>
            </a:r>
            <a:endParaRPr lang="ko-KR" altLang="en-US" sz="1800" dirty="0"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230F2DB-C1F5-4E77-931F-8752F479F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5" t="7777" r="41485" b="8889"/>
          <a:stretch/>
        </p:blipFill>
        <p:spPr>
          <a:xfrm rot="5400000">
            <a:off x="2456086" y="-1008287"/>
            <a:ext cx="4191000" cy="879837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E92B562-281B-4AC9-B05D-D385305FC6BA}"/>
              </a:ext>
            </a:extLst>
          </p:cNvPr>
          <p:cNvSpPr/>
          <p:nvPr/>
        </p:nvSpPr>
        <p:spPr>
          <a:xfrm>
            <a:off x="3009901" y="1682750"/>
            <a:ext cx="5978972" cy="3803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B125B-E0D2-4F30-9B0B-74D8999F8020}"/>
              </a:ext>
            </a:extLst>
          </p:cNvPr>
          <p:cNvSpPr txBox="1"/>
          <p:nvPr/>
        </p:nvSpPr>
        <p:spPr>
          <a:xfrm>
            <a:off x="7162800" y="6443990"/>
            <a:ext cx="1990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Zhou et al., Epidemiology, 2017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48308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8DA897-497F-4FC4-ACB1-483C1A74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Expected Question from Reviewer 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CC6F7C-55AB-44AF-9855-AF08D5BCE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Q. How are you convinced that important variables are adequately matched?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</a:t>
            </a:r>
            <a:r>
              <a:rPr lang="en-US" altLang="ko-KR" dirty="0"/>
              <a:t>I’ll show that large-scale propensity score does match not only thousands of unseen variables but also cardiovascular important variables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C79B93-B920-4A05-A22B-2A39FC958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47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600" b="1" dirty="0">
                <a:latin typeface="Arial" panose="020B0604020202020204" pitchFamily="34" charset="0"/>
              </a:rPr>
              <a:t>Result</a:t>
            </a:r>
            <a:r>
              <a:rPr lang="en-US" altLang="ko-KR" sz="3600" dirty="0">
                <a:latin typeface="Arial" panose="020B0604020202020204" pitchFamily="34" charset="0"/>
              </a:rPr>
              <a:t>: </a:t>
            </a:r>
            <a:r>
              <a:rPr lang="en-US" altLang="ko-KR" sz="2400" dirty="0">
                <a:latin typeface="Arial" panose="020B0604020202020204" pitchFamily="34" charset="0"/>
              </a:rPr>
              <a:t>baseline characteristics after matching in Korean NHIS)</a:t>
            </a:r>
            <a:endParaRPr lang="ko-KR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6935" y="2083478"/>
          <a:ext cx="8999757" cy="2712720"/>
        </p:xfrm>
        <a:graphic>
          <a:graphicData uri="http://schemas.openxmlformats.org/drawingml/2006/table">
            <a:tbl>
              <a:tblPr firstRow="1" firstCol="1" bandRow="1"/>
              <a:tblGrid>
                <a:gridCol w="123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2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22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A+C vs A+D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C+D vs A+C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C+D vs A+D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A+C (n=4751)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A+D (n=4751)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SD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C+D (n=1739)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A+C (n=1739)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SD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C+D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(n=2382)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A+D (n=2382)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SD</a:t>
                      </a:r>
                      <a:endParaRPr lang="en-US" sz="12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Female, n (%)</a:t>
                      </a:r>
                      <a:endParaRPr lang="en-US" sz="1100" b="1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2065 (43.5)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1932 (40.7)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0.06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859 (49.5)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882 (50.8)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-0.03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1340 (56.4)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1354 (57.0)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0.01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DM, n (%)</a:t>
                      </a:r>
                      <a:endParaRPr lang="en-US" sz="1100" b="1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1593 (33.5)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1581 (33.3)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0.01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264 (15.2)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243 (14.0)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0.03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591 (24.9)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532 (22.4)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0.06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CKD, n (%)</a:t>
                      </a:r>
                      <a:endParaRPr lang="en-US" sz="1100" b="1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111 (2.3)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79 (1.7)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0.05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30 (1.7)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21 (1.2)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0.04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33 (1.4)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20 (1.0)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0.05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Dyslipidemia, n (%</a:t>
                      </a: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1100" b="1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2249 (47.3)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2252 (47.4)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0.00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577 (33.3)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510 (29.4)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0.08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706 (29.7)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655 (27.6)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0.05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CCI, mean</a:t>
                      </a:r>
                      <a:endParaRPr lang="en-US" sz="1100" b="1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2.6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2.5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0.03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2.1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1.9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0.08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1.9</a:t>
                      </a:r>
                      <a:endParaRPr lang="en-US" sz="100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1.7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0.11</a:t>
                      </a:r>
                      <a:endParaRPr lang="en-US" sz="10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DM, diabetes mellitus; CKD, chronic kidney disease; AF, atrial fibrillation; CCI,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Charlson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comorbidity index</a:t>
                      </a:r>
                      <a:endParaRPr lang="en-US" sz="1100" dirty="0">
                        <a:effectLst/>
                        <a:latin typeface="Calibri" charset="0"/>
                        <a:ea typeface="맑은 고딕" charset="-127"/>
                        <a:cs typeface="Times New Roman" charset="0"/>
                      </a:endParaRPr>
                    </a:p>
                  </a:txBody>
                  <a:tcPr marL="64232" marR="642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83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2021992"/>
            <a:ext cx="2928730" cy="3221007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600" b="1" dirty="0">
                <a:latin typeface="Arial" panose="020B0604020202020204" pitchFamily="34" charset="0"/>
              </a:rPr>
              <a:t>Result</a:t>
            </a:r>
            <a:r>
              <a:rPr lang="en-US" altLang="ko-KR" sz="3600" dirty="0">
                <a:latin typeface="Arial" panose="020B0604020202020204" pitchFamily="34" charset="0"/>
              </a:rPr>
              <a:t>: </a:t>
            </a:r>
            <a:r>
              <a:rPr lang="en-US" altLang="ko-KR" sz="2400" dirty="0">
                <a:latin typeface="Arial" panose="020B0604020202020204" pitchFamily="34" charset="0"/>
              </a:rPr>
              <a:t>Age distribution before and after matching</a:t>
            </a:r>
            <a:endParaRPr lang="ko-KR" altLang="en-US" sz="240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743" y="2047038"/>
            <a:ext cx="2911089" cy="3195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994" y="2047038"/>
            <a:ext cx="2934757" cy="319509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9271" y="1872253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Before matching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48743" y="1872253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Before matching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574" y="1872253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Before matching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85267" y="1872253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After matching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97098" y="1872253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After matching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71928" y="1872253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After matching</a:t>
            </a:r>
          </a:p>
        </p:txBody>
      </p:sp>
    </p:spTree>
    <p:extLst>
      <p:ext uri="{BB962C8B-B14F-4D97-AF65-F5344CB8AC3E}">
        <p14:creationId xmlns:p14="http://schemas.microsoft.com/office/powerpoint/2010/main" val="17563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600" b="1" dirty="0">
                <a:latin typeface="Arial" panose="020B0604020202020204" pitchFamily="34" charset="0"/>
              </a:rPr>
              <a:t>Result</a:t>
            </a:r>
            <a:r>
              <a:rPr lang="en-US" altLang="ko-KR" sz="3600" dirty="0">
                <a:latin typeface="Arial" panose="020B0604020202020204" pitchFamily="34" charset="0"/>
              </a:rPr>
              <a:t>: </a:t>
            </a:r>
            <a:r>
              <a:rPr lang="en-US" altLang="ko-KR" sz="2400" dirty="0">
                <a:latin typeface="Arial" panose="020B0604020202020204" pitchFamily="34" charset="0"/>
              </a:rPr>
              <a:t>Inclusion year distribution</a:t>
            </a:r>
            <a:endParaRPr lang="ko-KR" altLang="en-US" sz="2400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8219"/>
            <a:ext cx="3046936" cy="293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652" y="2035506"/>
            <a:ext cx="2920905" cy="2915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332" y="2033919"/>
            <a:ext cx="2949341" cy="292765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" y="1840180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Before matching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6937" y="1854694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Before matching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1121" y="1854694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Before matching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7777" y="1840180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After matching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81961" y="1854694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After matching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92356" y="1840180"/>
            <a:ext cx="1245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After matching</a:t>
            </a:r>
          </a:p>
        </p:txBody>
      </p:sp>
    </p:spTree>
    <p:extLst>
      <p:ext uri="{BB962C8B-B14F-4D97-AF65-F5344CB8AC3E}">
        <p14:creationId xmlns:p14="http://schemas.microsoft.com/office/powerpoint/2010/main" val="32714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8DA897-497F-4FC4-ACB1-483C1A74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Expected Question from Reviewer 2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CC6F7C-55AB-44AF-9855-AF08D5BCE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Q. You analyzed hypertensive patients without baseline blood pressure. How can I believe this result?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C79B93-B920-4A05-A22B-2A39FC958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2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8DA897-497F-4FC4-ACB1-483C1A74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Expected Question from Reviewer 2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CC6F7C-55AB-44AF-9855-AF08D5BCE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Q. You analyzed hypertensive patients without baseline blood pressure. How can I believe this result? </a:t>
            </a:r>
          </a:p>
          <a:p>
            <a:endParaRPr lang="en-US" altLang="ko-KR" dirty="0"/>
          </a:p>
          <a:p>
            <a:r>
              <a:rPr lang="en-US" altLang="ko-KR" dirty="0"/>
              <a:t>My question: Can large-scale propensity score matching of claim data decrease the difference of baseline blood pressure between the target and comparator cohorts?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C79B93-B920-4A05-A22B-2A39FC958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OHDSI best practices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92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0" y="2286000"/>
            <a:ext cx="609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895600" y="5029200"/>
            <a:ext cx="609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b="1" dirty="0">
                <a:latin typeface="Arial" panose="020B0604020202020204" pitchFamily="34" charset="0"/>
              </a:rPr>
              <a:t>Method</a:t>
            </a:r>
            <a:r>
              <a:rPr lang="en-US" altLang="ko-KR" dirty="0">
                <a:latin typeface="Arial" panose="020B0604020202020204" pitchFamily="34" charset="0"/>
              </a:rPr>
              <a:t>: study population </a:t>
            </a:r>
            <a:endParaRPr lang="en-US" dirty="0"/>
          </a:p>
        </p:txBody>
      </p:sp>
      <p:sp>
        <p:nvSpPr>
          <p:cNvPr id="12291" name="내용 개체 틀 2"/>
          <p:cNvSpPr>
            <a:spLocks noGrp="1"/>
          </p:cNvSpPr>
          <p:nvPr>
            <p:ph idx="1"/>
          </p:nvPr>
        </p:nvSpPr>
        <p:spPr>
          <a:xfrm>
            <a:off x="457200" y="1038225"/>
            <a:ext cx="8229600" cy="4906963"/>
          </a:xfrm>
        </p:spPr>
        <p:txBody>
          <a:bodyPr>
            <a:normAutofit/>
          </a:bodyPr>
          <a:lstStyle/>
          <a:p>
            <a:r>
              <a:rPr lang="en-US" altLang="ko-KR" dirty="0"/>
              <a:t>NHIS-national sample cohort (NHIS-NSC) DB</a:t>
            </a:r>
          </a:p>
          <a:p>
            <a:pPr lvl="1"/>
            <a:r>
              <a:rPr lang="en-US" altLang="ko-KR" sz="2400" dirty="0"/>
              <a:t>Consecutive observation for 1M patients who were randomly sampled from whole Korean population between 2002-2013</a:t>
            </a:r>
          </a:p>
          <a:p>
            <a:pPr lvl="1"/>
            <a:r>
              <a:rPr lang="en-US" altLang="ko-KR" sz="2400" dirty="0"/>
              <a:t>The NHIS instituted the </a:t>
            </a:r>
            <a:r>
              <a:rPr lang="en-US" altLang="ko-KR" sz="2400" b="1" dirty="0"/>
              <a:t>biennial national health examination program</a:t>
            </a:r>
            <a:r>
              <a:rPr lang="en-US" altLang="ko-KR" sz="2400" dirty="0"/>
              <a:t>, which is recommended for all of the insured employees or self-employed individuals </a:t>
            </a:r>
            <a:r>
              <a:rPr lang="en-US" altLang="ko-KR" sz="2400" b="1" dirty="0"/>
              <a:t>over 40 years old </a:t>
            </a:r>
            <a:r>
              <a:rPr lang="en-US" altLang="ko-KR" sz="2400" dirty="0"/>
              <a:t>and their dependents</a:t>
            </a: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7587853" y="5510982"/>
            <a:ext cx="98583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050" dirty="0"/>
              <a:t>Lee et al., </a:t>
            </a:r>
          </a:p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050" i="1" dirty="0" err="1"/>
              <a:t>Int</a:t>
            </a:r>
            <a:r>
              <a:rPr lang="en-US" altLang="ko-KR" sz="1050" i="1" dirty="0"/>
              <a:t> J </a:t>
            </a:r>
            <a:r>
              <a:rPr lang="en-US" altLang="ko-KR" sz="1050" i="1" dirty="0" err="1"/>
              <a:t>Epidemiol</a:t>
            </a:r>
            <a:r>
              <a:rPr lang="en-US" altLang="ko-KR" sz="1050" i="1" dirty="0"/>
              <a:t>. </a:t>
            </a:r>
            <a:r>
              <a:rPr lang="en-US" altLang="ko-KR" sz="1050" dirty="0"/>
              <a:t>2016</a:t>
            </a:r>
            <a:endParaRPr lang="ko-KR" altLang="en-US" sz="1050" i="1" dirty="0"/>
          </a:p>
        </p:txBody>
      </p:sp>
      <p:pic>
        <p:nvPicPr>
          <p:cNvPr id="12294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419600"/>
            <a:ext cx="595074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762801" y="864395"/>
            <a:ext cx="5915025" cy="626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31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8DA897-497F-4FC4-ACB1-483C1A74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Expected Question from Reviewer 2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CC6F7C-55AB-44AF-9855-AF08D5BCE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Q. You analyzed hypertensive patients without baseline blood pressure. How can I believe this result? </a:t>
            </a:r>
          </a:p>
          <a:p>
            <a:endParaRPr lang="en-US" altLang="ko-KR" dirty="0"/>
          </a:p>
          <a:p>
            <a:r>
              <a:rPr lang="en-US" altLang="ko-KR" dirty="0"/>
              <a:t>My question: Can large-scale propensity score matching of claim data decrease the difference of baseline blood pressure between the target and comparator cohorts?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I’ll show the difference of baseline blood pressure and other values from health examination among two cohorts before and after large-scale PSM</a:t>
            </a:r>
          </a:p>
          <a:p>
            <a:pPr marL="0" indent="0">
              <a:buNone/>
            </a:pPr>
            <a:r>
              <a:rPr lang="en-US" altLang="ko-KR" sz="2100" dirty="0">
                <a:sym typeface="Wingdings" panose="05000000000000000000" pitchFamily="2" charset="2"/>
              </a:rPr>
              <a:t>(https://github.com/ohdsi/studyprotocolsandbox/tree/chan.validation)</a:t>
            </a:r>
            <a:endParaRPr lang="ko-KR" altLang="en-US" sz="21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C79B93-B920-4A05-A22B-2A39FC958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E6C3C8-64D5-40F1-B146-5878B2C0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 vs AD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5723D2-E574-4258-AB1D-04E64D822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4D799B6-1DB0-41C2-9D96-23F3F8EE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905000"/>
            <a:ext cx="8915400" cy="320708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3D5F20F-8113-43F4-B8A9-823540F5BF64}"/>
              </a:ext>
            </a:extLst>
          </p:cNvPr>
          <p:cNvSpPr/>
          <p:nvPr/>
        </p:nvSpPr>
        <p:spPr>
          <a:xfrm>
            <a:off x="76200" y="2819400"/>
            <a:ext cx="899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237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E6C3C8-64D5-40F1-B146-5878B2C0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CD vs AC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5723D2-E574-4258-AB1D-04E64D822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B84493-2390-4CA5-B471-F34613412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711158"/>
            <a:ext cx="8915400" cy="343568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D690642-305C-427C-9115-747716BCFA47}"/>
              </a:ext>
            </a:extLst>
          </p:cNvPr>
          <p:cNvSpPr/>
          <p:nvPr/>
        </p:nvSpPr>
        <p:spPr>
          <a:xfrm>
            <a:off x="38100" y="2743200"/>
            <a:ext cx="899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530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E6C3C8-64D5-40F1-B146-5878B2C0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CD vs AD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5723D2-E574-4258-AB1D-04E64D822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BDBA10F-BD98-4A1B-A1C9-0A5B2100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988"/>
            <a:ext cx="9144000" cy="322402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8E13191-F2E4-404C-B3E1-EBE13EC41411}"/>
              </a:ext>
            </a:extLst>
          </p:cNvPr>
          <p:cNvSpPr/>
          <p:nvPr/>
        </p:nvSpPr>
        <p:spPr>
          <a:xfrm>
            <a:off x="0" y="2743200"/>
            <a:ext cx="914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95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감사 합니다, 당신은, 카드, 주셔서 감사 합니다, 감사, 통신, 응답, 피드백, 고맙습니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92"/>
            <a:ext cx="911280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Prespecify</a:t>
            </a:r>
            <a:r>
              <a:rPr lang="en-US" sz="2000" dirty="0"/>
              <a:t> what you're going to estimate and how: this will avoid hidden multiple testing (publication bias, p-value hacking). Run your analysis only once.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Validation of your analysis</a:t>
            </a:r>
            <a:r>
              <a:rPr lang="en-US" sz="2000" dirty="0"/>
              <a:t>: you should have evidence that your analysis does what you say it does (showing that statistics that are produced have nominal operating characteristics (e.g. p-value calibration), showing that specific important assumptions are met (e.g. covariate balance), using unit tests to validate pieces of code, etc.)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Transparency</a:t>
            </a:r>
            <a:r>
              <a:rPr lang="en-US" sz="2000" dirty="0"/>
              <a:t>: others should be able to reproduce your study in every detail using the information you provide.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Best practices </a:t>
            </a:r>
            <a:br>
              <a:rPr lang="en-US"/>
            </a:br>
            <a:r>
              <a:rPr lang="en-US"/>
              <a:t>(generic)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Write a full protocol</a:t>
            </a:r>
            <a:r>
              <a:rPr lang="en-US" sz="1800" dirty="0">
                <a:solidFill>
                  <a:srgbClr val="7030A0"/>
                </a:solidFill>
              </a:rPr>
              <a:t>, and make it public prior to running the study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Research question + hypotheses to be tested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Which method(s), data, cohort definitions. What is the primary analyses and what are sensitivity analyses?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Quality control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Amendments and Updates</a:t>
            </a:r>
          </a:p>
          <a:p>
            <a:r>
              <a:rPr lang="en-US" sz="1800" b="1" dirty="0"/>
              <a:t>Validate</a:t>
            </a:r>
            <a:r>
              <a:rPr lang="en-US" sz="1800" dirty="0"/>
              <a:t> </a:t>
            </a:r>
            <a:r>
              <a:rPr lang="en-US" sz="1800" b="1" dirty="0"/>
              <a:t>all code </a:t>
            </a:r>
            <a:r>
              <a:rPr lang="en-US" sz="1800" dirty="0"/>
              <a:t>used to produce estimates. The purpose of validation is to ensure the code is doing what we require it to do. Possible options are:</a:t>
            </a:r>
          </a:p>
          <a:p>
            <a:pPr lvl="1"/>
            <a:r>
              <a:rPr lang="en-US" sz="1600" dirty="0"/>
              <a:t>Unit testing</a:t>
            </a:r>
          </a:p>
          <a:p>
            <a:pPr lvl="1"/>
            <a:r>
              <a:rPr lang="en-US" sz="1600" dirty="0"/>
              <a:t>Simulation</a:t>
            </a:r>
          </a:p>
          <a:p>
            <a:pPr lvl="1"/>
            <a:r>
              <a:rPr lang="en-US" sz="1600" dirty="0"/>
              <a:t>Double coding</a:t>
            </a:r>
          </a:p>
          <a:p>
            <a:pPr lvl="1"/>
            <a:r>
              <a:rPr lang="en-US" sz="1600" dirty="0"/>
              <a:t>Code review</a:t>
            </a:r>
          </a:p>
          <a:p>
            <a:r>
              <a:rPr lang="en-US" sz="1800" dirty="0"/>
              <a:t>Include </a:t>
            </a:r>
            <a:r>
              <a:rPr lang="en-US" sz="1800" b="1" dirty="0"/>
              <a:t>negative controls</a:t>
            </a:r>
            <a:r>
              <a:rPr lang="en-US" sz="1800" dirty="0"/>
              <a:t> (exposure-outcome pairs where we believe there is no effect)</a:t>
            </a:r>
          </a:p>
          <a:p>
            <a:r>
              <a:rPr lang="en-US" sz="1800" dirty="0"/>
              <a:t>Produce </a:t>
            </a:r>
            <a:r>
              <a:rPr lang="en-US" sz="1800" b="1" dirty="0"/>
              <a:t>calibrated p-values</a:t>
            </a:r>
          </a:p>
          <a:p>
            <a:r>
              <a:rPr lang="en-US" sz="1800" dirty="0"/>
              <a:t>Make all analysis code available as </a:t>
            </a:r>
            <a:r>
              <a:rPr lang="en-US" sz="1800" b="1" dirty="0"/>
              <a:t>open source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030A0"/>
                </a:solidFill>
              </a:rPr>
              <a:t>so others can easily replicate your study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practices </a:t>
            </a:r>
            <a:br>
              <a:rPr lang="en-US" dirty="0"/>
            </a:br>
            <a:r>
              <a:rPr lang="en-US" dirty="0"/>
              <a:t>(new-user cohort design)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06963"/>
          </a:xfrm>
        </p:spPr>
        <p:txBody>
          <a:bodyPr>
            <a:noAutofit/>
          </a:bodyPr>
          <a:lstStyle/>
          <a:p>
            <a:r>
              <a:rPr lang="en-US" altLang="ko-KR" sz="2800" dirty="0">
                <a:solidFill>
                  <a:schemeClr val="tx1"/>
                </a:solidFill>
              </a:rPr>
              <a:t>Use</a:t>
            </a:r>
            <a:r>
              <a:rPr lang="en-US" altLang="ko-KR" sz="2800" dirty="0">
                <a:solidFill>
                  <a:srgbClr val="FF0000"/>
                </a:solidFill>
              </a:rPr>
              <a:t> </a:t>
            </a:r>
            <a:r>
              <a:rPr lang="en-US" altLang="ko-KR" sz="2800" b="1" dirty="0">
                <a:solidFill>
                  <a:srgbClr val="FF0000"/>
                </a:solidFill>
              </a:rPr>
              <a:t>propensity scores</a:t>
            </a:r>
            <a:r>
              <a:rPr lang="en-US" altLang="ko-KR" sz="2800" dirty="0">
                <a:solidFill>
                  <a:schemeClr val="tx1"/>
                </a:solidFill>
              </a:rPr>
              <a:t> (PS)</a:t>
            </a:r>
          </a:p>
          <a:p>
            <a:r>
              <a:rPr lang="en-US" altLang="ko-KR" sz="2800" dirty="0">
                <a:solidFill>
                  <a:schemeClr val="tx1"/>
                </a:solidFill>
              </a:rPr>
              <a:t>Build PS model using </a:t>
            </a:r>
            <a:r>
              <a:rPr lang="en-US" altLang="ko-KR" sz="2800" b="1" dirty="0">
                <a:solidFill>
                  <a:srgbClr val="FF0000"/>
                </a:solidFill>
              </a:rPr>
              <a:t>regularized regression</a:t>
            </a:r>
            <a:r>
              <a:rPr lang="en-US" altLang="ko-KR" sz="2800" dirty="0">
                <a:solidFill>
                  <a:schemeClr val="tx1"/>
                </a:solidFill>
              </a:rPr>
              <a:t> and a </a:t>
            </a:r>
            <a:r>
              <a:rPr lang="en-US" altLang="ko-KR" sz="2800" b="1" dirty="0">
                <a:solidFill>
                  <a:srgbClr val="FF0000"/>
                </a:solidFill>
              </a:rPr>
              <a:t>large set of candidate covariates</a:t>
            </a:r>
            <a:r>
              <a:rPr lang="en-US" altLang="ko-KR" sz="2800" dirty="0">
                <a:solidFill>
                  <a:schemeClr val="tx1"/>
                </a:solidFill>
              </a:rPr>
              <a:t> (as implemented in the </a:t>
            </a:r>
            <a:r>
              <a:rPr lang="en-US" altLang="ko-KR" sz="2800" dirty="0" err="1">
                <a:solidFill>
                  <a:schemeClr val="tx1"/>
                </a:solidFill>
              </a:rPr>
              <a:t>CohortMethod</a:t>
            </a:r>
            <a:r>
              <a:rPr lang="en-US" altLang="ko-KR" sz="2800" dirty="0">
                <a:solidFill>
                  <a:schemeClr val="tx1"/>
                </a:solidFill>
              </a:rPr>
              <a:t> package)</a:t>
            </a:r>
            <a:br>
              <a:rPr lang="en-US" altLang="ko-KR" sz="2800" dirty="0">
                <a:solidFill>
                  <a:schemeClr val="tx1"/>
                </a:solidFill>
              </a:rPr>
            </a:br>
            <a:r>
              <a:rPr lang="en-US" altLang="ko-KR" sz="28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Large-scale propensity score matching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800" dirty="0">
                <a:solidFill>
                  <a:schemeClr val="tx1"/>
                </a:solidFill>
              </a:rPr>
              <a:t>Use either </a:t>
            </a:r>
            <a:r>
              <a:rPr lang="en-US" altLang="ko-KR" sz="2800" b="1" dirty="0">
                <a:solidFill>
                  <a:schemeClr val="tx1"/>
                </a:solidFill>
              </a:rPr>
              <a:t>variable-ratio matching</a:t>
            </a:r>
            <a:r>
              <a:rPr lang="en-US" altLang="ko-KR" sz="2800" dirty="0">
                <a:solidFill>
                  <a:schemeClr val="tx1"/>
                </a:solidFill>
              </a:rPr>
              <a:t> or </a:t>
            </a:r>
            <a:r>
              <a:rPr lang="en-US" altLang="ko-KR" sz="2800" b="1" dirty="0">
                <a:solidFill>
                  <a:schemeClr val="tx1"/>
                </a:solidFill>
              </a:rPr>
              <a:t>stratification</a:t>
            </a:r>
            <a:r>
              <a:rPr lang="en-US" altLang="ko-KR" sz="2800" dirty="0">
                <a:solidFill>
                  <a:schemeClr val="tx1"/>
                </a:solidFill>
              </a:rPr>
              <a:t> on the PS</a:t>
            </a:r>
            <a:endParaRPr lang="en-US" altLang="ko-KR" sz="2800" dirty="0"/>
          </a:p>
          <a:p>
            <a:r>
              <a:rPr lang="en-US" altLang="ko-KR" sz="2800" b="1" dirty="0">
                <a:solidFill>
                  <a:schemeClr val="tx1"/>
                </a:solidFill>
              </a:rPr>
              <a:t>Compute covariate balance</a:t>
            </a:r>
            <a:r>
              <a:rPr lang="en-US" altLang="ko-KR" sz="2800" dirty="0">
                <a:solidFill>
                  <a:schemeClr val="tx1"/>
                </a:solidFill>
              </a:rPr>
              <a:t> after matching for all covariates, and terminate study if a covariate has standardized difference &gt; 0.2</a:t>
            </a:r>
            <a:endParaRPr lang="ko-KR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F13EAA-0420-46AB-8FE2-E47ED0F1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My study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BDD3C5-5376-4B0E-981A-EB99DE30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Comparison between </a:t>
            </a:r>
            <a:r>
              <a:rPr lang="en-US" altLang="ko-KR" b="1" dirty="0"/>
              <a:t>first line dual-combination therapies</a:t>
            </a:r>
            <a:r>
              <a:rPr lang="en-US" altLang="ko-KR" dirty="0"/>
              <a:t> in hypertension: multi-national collaborative research through OHDSI network</a:t>
            </a:r>
          </a:p>
          <a:p>
            <a:r>
              <a:rPr lang="en-US" altLang="ko-KR" dirty="0"/>
              <a:t>AIM</a:t>
            </a:r>
          </a:p>
          <a:p>
            <a:pPr lvl="1"/>
            <a:r>
              <a:rPr lang="en-US" altLang="ko-KR" dirty="0"/>
              <a:t>To compare the </a:t>
            </a:r>
            <a:r>
              <a:rPr lang="en-US" altLang="ko-KR" b="1" dirty="0"/>
              <a:t>mortality risk </a:t>
            </a:r>
            <a:r>
              <a:rPr lang="en-US" altLang="ko-KR" dirty="0"/>
              <a:t>of combination regimens among patients initiating antihypertensive treatment</a:t>
            </a:r>
          </a:p>
          <a:p>
            <a:pPr lvl="1"/>
            <a:r>
              <a:rPr lang="en-US" altLang="ko-KR" dirty="0"/>
              <a:t>Analysis based on CDM for reproducible research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B63BC3-AC87-489B-BDB3-F3E61D7C9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>
            <a:extLst>
              <a:ext uri="{FF2B5EF4-FFF2-40B4-BE49-F238E27FC236}">
                <a16:creationId xmlns:a16="http://schemas.microsoft.com/office/drawing/2014/main" id="{6B742520-49AE-4E3E-9140-3A2A15EB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>
                <a:latin typeface="Arial" panose="020B0604020202020204" pitchFamily="34" charset="0"/>
              </a:rPr>
              <a:t>Method</a:t>
            </a:r>
            <a:r>
              <a:rPr lang="en-US" altLang="ko-KR">
                <a:latin typeface="Arial" panose="020B0604020202020204" pitchFamily="34" charset="0"/>
              </a:rPr>
              <a:t>: Statistics</a:t>
            </a:r>
            <a:endParaRPr lang="ko-KR" altLang="en-US">
              <a:latin typeface="Arial" panose="020B0604020202020204" pitchFamily="34" charset="0"/>
            </a:endParaRPr>
          </a:p>
        </p:txBody>
      </p:sp>
      <p:sp>
        <p:nvSpPr>
          <p:cNvPr id="17411" name="내용 개체 틀 2">
            <a:extLst>
              <a:ext uri="{FF2B5EF4-FFF2-40B4-BE49-F238E27FC236}">
                <a16:creationId xmlns:a16="http://schemas.microsoft.com/office/drawing/2014/main" id="{3F3911EF-8F19-4F5A-901D-1F26BE1C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683125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Large scale propensity score matching</a:t>
            </a:r>
          </a:p>
          <a:p>
            <a:pPr lvl="1"/>
            <a:r>
              <a:rPr lang="en-US" altLang="ko-KR" dirty="0"/>
              <a:t>Caliper: 0.15</a:t>
            </a:r>
          </a:p>
          <a:p>
            <a:pPr lvl="1"/>
            <a:r>
              <a:rPr lang="en-US" altLang="ko-KR" dirty="0"/>
              <a:t>Max Ratio: 1:1</a:t>
            </a:r>
          </a:p>
          <a:p>
            <a:pPr lvl="1"/>
            <a:r>
              <a:rPr lang="en-US" altLang="ko-KR" dirty="0"/>
              <a:t>Univariate Cox regression with stratification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Sensitivity analysis</a:t>
            </a:r>
          </a:p>
          <a:p>
            <a:pPr lvl="1"/>
            <a:r>
              <a:rPr lang="en-US" altLang="ko-KR" b="1" dirty="0"/>
              <a:t>Same analysis on patients </a:t>
            </a:r>
            <a:r>
              <a:rPr lang="en-US" altLang="ko-KR" b="1" dirty="0">
                <a:solidFill>
                  <a:srgbClr val="FF0000"/>
                </a:solidFill>
              </a:rPr>
              <a:t>with various minimum periods (30, 365,730 days)</a:t>
            </a:r>
            <a:r>
              <a:rPr lang="en-US" altLang="ko-KR" dirty="0"/>
              <a:t> of continuing the drug regimen</a:t>
            </a:r>
          </a:p>
          <a:p>
            <a:r>
              <a:rPr lang="en-US" altLang="ko-KR" dirty="0"/>
              <a:t>Analytic R code is available for reproducible research:</a:t>
            </a:r>
            <a:br>
              <a:rPr lang="en-US" altLang="ko-KR" dirty="0"/>
            </a:br>
            <a:r>
              <a:rPr lang="en-US" altLang="ko-KR" sz="2000" dirty="0"/>
              <a:t>https://github.com/OHDSI/StudyProtocolSandbox/tree/master/HypertensionCombination</a:t>
            </a:r>
            <a:endParaRPr lang="en-US" altLang="ko-KR" dirty="0"/>
          </a:p>
        </p:txBody>
      </p:sp>
      <p:sp>
        <p:nvSpPr>
          <p:cNvPr id="17412" name="TextBox 12">
            <a:extLst>
              <a:ext uri="{FF2B5EF4-FFF2-40B4-BE49-F238E27FC236}">
                <a16:creationId xmlns:a16="http://schemas.microsoft.com/office/drawing/2014/main" id="{1AFE3239-3730-4839-A91B-2247E398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27" y="2949575"/>
            <a:ext cx="7820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ko-KR" sz="1400" dirty="0"/>
              <a:t>Martijn J. Schuemie, Marc A. Suchard and Patrick B. Ryan (2017). </a:t>
            </a:r>
            <a:r>
              <a:rPr lang="en-US" altLang="ko-KR" sz="1400" dirty="0" err="1"/>
              <a:t>CohortMethod</a:t>
            </a:r>
            <a:r>
              <a:rPr lang="en-US" altLang="ko-KR" sz="1400" dirty="0"/>
              <a:t>: New-user cohort method with large scale propensity and outcome models. R package version 2.4.3.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8653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Validation: </a:t>
            </a:r>
            <a:r>
              <a:rPr lang="en-US" altLang="ko-KR" sz="2400" dirty="0"/>
              <a:t>balance scatter plot (Korea-NHIS)</a:t>
            </a:r>
            <a:endParaRPr lang="ko-KR" altLang="en-US" sz="3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5715000" y="6125466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1100" dirty="0"/>
              <a:t>You et al., ESC Congress[Abstract], 2017</a:t>
            </a:r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389" y="2244177"/>
            <a:ext cx="2687558" cy="2687558"/>
          </a:xfr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92" y="2244177"/>
            <a:ext cx="2687558" cy="26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65442"/>
            <a:ext cx="2689015" cy="26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054078" y="1798881"/>
            <a:ext cx="1185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/>
              <a:t>CD vs AC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072531" y="1811977"/>
            <a:ext cx="11871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dirty="0"/>
              <a:t>AC vs AD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6672260" y="1805858"/>
            <a:ext cx="1185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/>
              <a:t>CD vs AD</a:t>
            </a:r>
          </a:p>
        </p:txBody>
      </p:sp>
    </p:spTree>
    <p:extLst>
      <p:ext uri="{BB962C8B-B14F-4D97-AF65-F5344CB8AC3E}">
        <p14:creationId xmlns:p14="http://schemas.microsoft.com/office/powerpoint/2010/main" val="780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7469</TotalTime>
  <Words>1746</Words>
  <Application>Microsoft Office PowerPoint</Application>
  <PresentationFormat>화면 슬라이드 쇼(4:3)</PresentationFormat>
  <Paragraphs>373</Paragraphs>
  <Slides>35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2" baseType="lpstr">
      <vt:lpstr>맑은 고딕</vt:lpstr>
      <vt:lpstr>맑은 고딕</vt:lpstr>
      <vt:lpstr>Arial</vt:lpstr>
      <vt:lpstr>Calibri</vt:lpstr>
      <vt:lpstr>Times New Roman</vt:lpstr>
      <vt:lpstr>Wingdings</vt:lpstr>
      <vt:lpstr>Office Theme</vt:lpstr>
      <vt:lpstr>Does large-scale propensity score matching really match the hidden baseline characteristics?</vt:lpstr>
      <vt:lpstr>What should OHDSI studies look like?</vt:lpstr>
      <vt:lpstr>Current OHDSI best practices</vt:lpstr>
      <vt:lpstr>General principles</vt:lpstr>
      <vt:lpstr>Best practices  (generic)</vt:lpstr>
      <vt:lpstr>Best practices  (new-user cohort design)</vt:lpstr>
      <vt:lpstr>My study</vt:lpstr>
      <vt:lpstr>Method: Statistics</vt:lpstr>
      <vt:lpstr>Validation: balance scatter plot (Korea-NHIS)</vt:lpstr>
      <vt:lpstr>Validation: Propensity score distribution before PSM (Korea-NHIS)</vt:lpstr>
      <vt:lpstr>Validation: Propensity score distribution after PSM (Korea-NHIS)</vt:lpstr>
      <vt:lpstr>Validation: Negative controls (Korea-NHIS)</vt:lpstr>
      <vt:lpstr>Validation: Negative controls (Medicaid &amp; Medicare)</vt:lpstr>
      <vt:lpstr>Result: Primary endpoint (All-cause mortality) in Korean NHIS</vt:lpstr>
      <vt:lpstr>Result: Primary endpoint (All-cause mortality) in Korean NHIS</vt:lpstr>
      <vt:lpstr>Result: Primary endpoint (All-cause mortality) in US (medicaid &amp; medicare))</vt:lpstr>
      <vt:lpstr>Result: Primary endpoint (All-cause mortality)</vt:lpstr>
      <vt:lpstr>Expected Question from Reviewer 1</vt:lpstr>
      <vt:lpstr>Previous studies using High-Dimensional Propensity Score Matching</vt:lpstr>
      <vt:lpstr>Previous studies using High-Dimensional Propensity Score Matching</vt:lpstr>
      <vt:lpstr>Previous studies using High-Dimensional Propensity Score Matching</vt:lpstr>
      <vt:lpstr>Previous studies using High-Dimensional Propensity Score Matching</vt:lpstr>
      <vt:lpstr>Previous studies using High-Dimensional Propensity Score Matching</vt:lpstr>
      <vt:lpstr>Expected Question from Reviewer 1</vt:lpstr>
      <vt:lpstr>Result: baseline characteristics after matching in Korean NHIS)</vt:lpstr>
      <vt:lpstr>Result: Age distribution before and after matching</vt:lpstr>
      <vt:lpstr>Result: Inclusion year distribution</vt:lpstr>
      <vt:lpstr>Expected Question from Reviewer 2</vt:lpstr>
      <vt:lpstr>Expected Question from Reviewer 2</vt:lpstr>
      <vt:lpstr>Method: study population </vt:lpstr>
      <vt:lpstr>Expected Question from Reviewer 2</vt:lpstr>
      <vt:lpstr>AC vs AD</vt:lpstr>
      <vt:lpstr>CD vs AC</vt:lpstr>
      <vt:lpstr>CD vs AD</vt:lpstr>
      <vt:lpstr>PowerPoint 프레젠테이션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유승찬</cp:lastModifiedBy>
  <cp:revision>476</cp:revision>
  <dcterms:created xsi:type="dcterms:W3CDTF">2013-12-30T14:14:20Z</dcterms:created>
  <dcterms:modified xsi:type="dcterms:W3CDTF">2018-04-04T06:36:03Z</dcterms:modified>
</cp:coreProperties>
</file>