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43" r:id="rId2"/>
    <p:sldId id="441" r:id="rId3"/>
    <p:sldId id="445" r:id="rId4"/>
    <p:sldId id="444" r:id="rId5"/>
    <p:sldId id="446" r:id="rId6"/>
    <p:sldId id="447" r:id="rId7"/>
    <p:sldId id="340" r:id="rId8"/>
    <p:sldId id="44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3153"/>
    <a:srgbClr val="20425A"/>
    <a:srgbClr val="FCCB10"/>
    <a:srgbClr val="EB6622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0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data.ohdsi.org/MethodEvalViewer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Method evaluation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2310014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99490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660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12172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rot="5400000" flipH="1">
            <a:off x="5245809" y="4715436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6"/>
          <p:cNvSpPr/>
          <p:nvPr/>
        </p:nvSpPr>
        <p:spPr>
          <a:xfrm>
            <a:off x="2715793" y="5257800"/>
            <a:ext cx="5720198" cy="640085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Real negative controls and synthetic positive controls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8113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rot="5400000" flipH="1">
            <a:off x="292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2"/>
          <p:cNvSpPr/>
          <p:nvPr/>
        </p:nvSpPr>
        <p:spPr>
          <a:xfrm rot="5400000" flipH="1">
            <a:off x="3721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6"/>
          <p:cNvSpPr/>
          <p:nvPr/>
        </p:nvSpPr>
        <p:spPr>
          <a:xfrm>
            <a:off x="304800" y="5363611"/>
            <a:ext cx="8539598" cy="141818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Can be used both for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Effect estimation</a:t>
            </a:r>
            <a:r>
              <a:rPr lang="en-US" sz="2000"/>
              <a:t>: Effect of Target on Outcome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/>
          </a:p>
        </p:txBody>
      </p:sp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99490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986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rot="5400000" flipH="1">
            <a:off x="292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2"/>
          <p:cNvSpPr/>
          <p:nvPr/>
        </p:nvSpPr>
        <p:spPr>
          <a:xfrm rot="5400000" flipH="1">
            <a:off x="3749216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2"/>
          <p:cNvSpPr/>
          <p:nvPr/>
        </p:nvSpPr>
        <p:spPr>
          <a:xfrm rot="5400000" flipH="1">
            <a:off x="12834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6"/>
          <p:cNvSpPr/>
          <p:nvPr/>
        </p:nvSpPr>
        <p:spPr>
          <a:xfrm>
            <a:off x="304800" y="5363611"/>
            <a:ext cx="8539598" cy="141818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Can be used both for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Effect estimation</a:t>
            </a:r>
            <a:r>
              <a:rPr lang="en-US" sz="2000"/>
              <a:t>: Effect of Target on Outcome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Comparative effect estimation</a:t>
            </a:r>
            <a:r>
              <a:rPr lang="en-US" sz="2000"/>
              <a:t>: Effect of Target on Outcome compared to Comparator</a:t>
            </a:r>
          </a:p>
        </p:txBody>
      </p:sp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99490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457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1"/>
            <a:ext cx="8229600" cy="7620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http://data.ohdsi.org/MethodEvalViewer/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94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of next meeting(s)?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workgroup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Eastern hemisphere: </a:t>
            </a:r>
            <a:r>
              <a:rPr lang="en-US" sz="2400" b="1" dirty="0"/>
              <a:t>November 1</a:t>
            </a:r>
          </a:p>
          <a:p>
            <a:r>
              <a:rPr lang="en-US" sz="2400" dirty="0"/>
              <a:t>3pm Hong Kong / Taiwan</a:t>
            </a:r>
          </a:p>
          <a:p>
            <a:r>
              <a:rPr lang="en-US" sz="2400" dirty="0"/>
              <a:t>4pm South Korea</a:t>
            </a:r>
          </a:p>
          <a:p>
            <a:r>
              <a:rPr lang="en-US" sz="2400" dirty="0"/>
              <a:t>5:30pm Adelaide</a:t>
            </a:r>
          </a:p>
          <a:p>
            <a:r>
              <a:rPr lang="en-US" sz="2400" dirty="0"/>
              <a:t>8am Central European time</a:t>
            </a:r>
          </a:p>
          <a:p>
            <a:r>
              <a:rPr lang="en-US" sz="2400" dirty="0"/>
              <a:t>7</a:t>
            </a:r>
            <a:r>
              <a:rPr lang="en-US" sz="2400"/>
              <a:t>am </a:t>
            </a:r>
            <a:r>
              <a:rPr lang="en-US" sz="2400" dirty="0"/>
              <a:t>UK time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Western hemisphere: October 12</a:t>
            </a:r>
          </a:p>
          <a:p>
            <a:r>
              <a:rPr lang="en-US" sz="2400" dirty="0"/>
              <a:t>6pm Central European time</a:t>
            </a:r>
          </a:p>
          <a:p>
            <a:r>
              <a:rPr lang="en-US" sz="2400" dirty="0"/>
              <a:t>12pm New York</a:t>
            </a:r>
          </a:p>
          <a:p>
            <a:r>
              <a:rPr lang="en-US" sz="2400" dirty="0"/>
              <a:t>9am Los Angeles / Stanford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3441151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1407</TotalTime>
  <Words>500</Words>
  <Application>Microsoft Office PowerPoint</Application>
  <PresentationFormat>On-screen Show (4:3)</PresentationFormat>
  <Paragraphs>239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Method evaluation</vt:lpstr>
      <vt:lpstr>Method benchmark</vt:lpstr>
      <vt:lpstr>Method benchmark</vt:lpstr>
      <vt:lpstr>Method benchmark</vt:lpstr>
      <vt:lpstr>Method benchmark</vt:lpstr>
      <vt:lpstr>Results!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390</cp:revision>
  <dcterms:created xsi:type="dcterms:W3CDTF">2013-12-30T14:14:20Z</dcterms:created>
  <dcterms:modified xsi:type="dcterms:W3CDTF">2017-10-04T04:51:50Z</dcterms:modified>
</cp:coreProperties>
</file>