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3" r:id="rId4"/>
  </p:sldMasterIdLst>
  <p:notesMasterIdLst>
    <p:notesMasterId r:id="rId25"/>
  </p:notesMasterIdLst>
  <p:sldIdLst>
    <p:sldId id="334" r:id="rId5"/>
    <p:sldId id="631" r:id="rId6"/>
    <p:sldId id="632" r:id="rId7"/>
    <p:sldId id="629" r:id="rId8"/>
    <p:sldId id="644" r:id="rId9"/>
    <p:sldId id="257" r:id="rId10"/>
    <p:sldId id="633" r:id="rId11"/>
    <p:sldId id="634" r:id="rId12"/>
    <p:sldId id="635" r:id="rId13"/>
    <p:sldId id="645" r:id="rId14"/>
    <p:sldId id="643" r:id="rId15"/>
    <p:sldId id="646" r:id="rId16"/>
    <p:sldId id="647" r:id="rId17"/>
    <p:sldId id="638" r:id="rId18"/>
    <p:sldId id="648" r:id="rId19"/>
    <p:sldId id="639" r:id="rId20"/>
    <p:sldId id="649" r:id="rId21"/>
    <p:sldId id="640" r:id="rId22"/>
    <p:sldId id="624" r:id="rId23"/>
    <p:sldId id="598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9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9F18"/>
    <a:srgbClr val="E5D13F"/>
    <a:srgbClr val="20425A"/>
    <a:srgbClr val="F7AF15"/>
    <a:srgbClr val="F28F1B"/>
    <a:srgbClr val="FAC760"/>
    <a:srgbClr val="CE7674"/>
    <a:srgbClr val="D89290"/>
    <a:srgbClr val="CB7E25"/>
    <a:srgbClr val="008C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5F2E22-976C-3F4F-8829-D311A56A1D0B}" v="24" dt="2019-01-16T15:04:42.706"/>
    <p1510:client id="{344E5251-20BA-4278-8989-953536682FBC}" v="23" dt="2019-01-16T11:20:40.3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10" autoAdjust="0"/>
    <p:restoredTop sz="89819" autoAdjust="0"/>
  </p:normalViewPr>
  <p:slideViewPr>
    <p:cSldViewPr snapToGrid="0" snapToObjects="1" showGuides="1">
      <p:cViewPr varScale="1">
        <p:scale>
          <a:sx n="128" d="100"/>
          <a:sy n="128" d="100"/>
        </p:scale>
        <p:origin x="1736" y="176"/>
      </p:cViewPr>
      <p:guideLst>
        <p:guide orient="horz" pos="199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승찬 유" userId="3e64f0b268d3a8c7" providerId="LiveId" clId="{F05F2E22-976C-3F4F-8829-D311A56A1D0B}"/>
    <pc:docChg chg="custSel addSld delSld modSld">
      <pc:chgData name="승찬 유" userId="3e64f0b268d3a8c7" providerId="LiveId" clId="{F05F2E22-976C-3F4F-8829-D311A56A1D0B}" dt="2019-01-16T15:05:44.630" v="205" actId="20577"/>
      <pc:docMkLst>
        <pc:docMk/>
      </pc:docMkLst>
      <pc:sldChg chg="del">
        <pc:chgData name="승찬 유" userId="3e64f0b268d3a8c7" providerId="LiveId" clId="{F05F2E22-976C-3F4F-8829-D311A56A1D0B}" dt="2019-01-16T15:04:38.782" v="27" actId="2696"/>
        <pc:sldMkLst>
          <pc:docMk/>
          <pc:sldMk cId="144650056" sldId="624"/>
        </pc:sldMkLst>
      </pc:sldChg>
      <pc:sldChg chg="add">
        <pc:chgData name="승찬 유" userId="3e64f0b268d3a8c7" providerId="LiveId" clId="{F05F2E22-976C-3F4F-8829-D311A56A1D0B}" dt="2019-01-16T15:04:42.705" v="28"/>
        <pc:sldMkLst>
          <pc:docMk/>
          <pc:sldMk cId="3850776344" sldId="624"/>
        </pc:sldMkLst>
      </pc:sldChg>
      <pc:sldChg chg="modSp">
        <pc:chgData name="승찬 유" userId="3e64f0b268d3a8c7" providerId="LiveId" clId="{F05F2E22-976C-3F4F-8829-D311A56A1D0B}" dt="2019-01-16T15:03:46.280" v="26" actId="20577"/>
        <pc:sldMkLst>
          <pc:docMk/>
          <pc:sldMk cId="1305434797" sldId="639"/>
        </pc:sldMkLst>
        <pc:spChg chg="mod">
          <ac:chgData name="승찬 유" userId="3e64f0b268d3a8c7" providerId="LiveId" clId="{F05F2E22-976C-3F4F-8829-D311A56A1D0B}" dt="2019-01-16T15:03:46.280" v="26" actId="20577"/>
          <ac:spMkLst>
            <pc:docMk/>
            <pc:sldMk cId="1305434797" sldId="639"/>
            <ac:spMk id="3" creationId="{7C7F3E7F-6001-C641-BE3F-EDF0E0EE6A9F}"/>
          </ac:spMkLst>
        </pc:spChg>
      </pc:sldChg>
      <pc:sldChg chg="modSp">
        <pc:chgData name="승찬 유" userId="3e64f0b268d3a8c7" providerId="LiveId" clId="{F05F2E22-976C-3F4F-8829-D311A56A1D0B}" dt="2019-01-16T15:05:44.630" v="205" actId="20577"/>
        <pc:sldMkLst>
          <pc:docMk/>
          <pc:sldMk cId="4112636756" sldId="640"/>
        </pc:sldMkLst>
        <pc:spChg chg="mod">
          <ac:chgData name="승찬 유" userId="3e64f0b268d3a8c7" providerId="LiveId" clId="{F05F2E22-976C-3F4F-8829-D311A56A1D0B}" dt="2019-01-16T15:05:44.630" v="205" actId="20577"/>
          <ac:spMkLst>
            <pc:docMk/>
            <pc:sldMk cId="4112636756" sldId="640"/>
            <ac:spMk id="3" creationId="{7C7F3E7F-6001-C641-BE3F-EDF0E0EE6A9F}"/>
          </ac:spMkLst>
        </pc:spChg>
      </pc:sldChg>
      <pc:sldChg chg="delSp">
        <pc:chgData name="승찬 유" userId="3e64f0b268d3a8c7" providerId="LiveId" clId="{F05F2E22-976C-3F4F-8829-D311A56A1D0B}" dt="2019-01-16T15:03:37.705" v="0" actId="478"/>
        <pc:sldMkLst>
          <pc:docMk/>
          <pc:sldMk cId="719135432" sldId="648"/>
        </pc:sldMkLst>
        <pc:spChg chg="del">
          <ac:chgData name="승찬 유" userId="3e64f0b268d3a8c7" providerId="LiveId" clId="{F05F2E22-976C-3F4F-8829-D311A56A1D0B}" dt="2019-01-16T15:03:37.705" v="0" actId="478"/>
          <ac:spMkLst>
            <pc:docMk/>
            <pc:sldMk cId="719135432" sldId="648"/>
            <ac:spMk id="5" creationId="{A0AFB99F-E79E-4352-9968-60CF22EA3828}"/>
          </ac:spMkLst>
        </pc:spChg>
      </pc:sldChg>
    </pc:docChg>
  </pc:docChgLst>
  <pc:docChgLst>
    <pc:chgData name="승찬 유" userId="3e64f0b268d3a8c7" providerId="LiveId" clId="{344E5251-20BA-4278-8989-953536682FBC}"/>
    <pc:docChg chg="custSel addSld delSld modSld sldOrd">
      <pc:chgData name="승찬 유" userId="3e64f0b268d3a8c7" providerId="LiveId" clId="{344E5251-20BA-4278-8989-953536682FBC}" dt="2019-01-16T11:22:22.053" v="2046" actId="2696"/>
      <pc:docMkLst>
        <pc:docMk/>
      </pc:docMkLst>
      <pc:sldChg chg="modSp del">
        <pc:chgData name="승찬 유" userId="3e64f0b268d3a8c7" providerId="LiveId" clId="{344E5251-20BA-4278-8989-953536682FBC}" dt="2019-01-16T10:52:44.725" v="826" actId="2696"/>
        <pc:sldMkLst>
          <pc:docMk/>
          <pc:sldMk cId="3716997731" sldId="636"/>
        </pc:sldMkLst>
        <pc:spChg chg="mod">
          <ac:chgData name="승찬 유" userId="3e64f0b268d3a8c7" providerId="LiveId" clId="{344E5251-20BA-4278-8989-953536682FBC}" dt="2019-01-16T10:47:46.826" v="246" actId="20577"/>
          <ac:spMkLst>
            <pc:docMk/>
            <pc:sldMk cId="3716997731" sldId="636"/>
            <ac:spMk id="3" creationId="{7C7F3E7F-6001-C641-BE3F-EDF0E0EE6A9F}"/>
          </ac:spMkLst>
        </pc:spChg>
      </pc:sldChg>
      <pc:sldChg chg="addSp modSp del">
        <pc:chgData name="승찬 유" userId="3e64f0b268d3a8c7" providerId="LiveId" clId="{344E5251-20BA-4278-8989-953536682FBC}" dt="2019-01-16T11:09:36.095" v="1364" actId="2696"/>
        <pc:sldMkLst>
          <pc:docMk/>
          <pc:sldMk cId="2524656964" sldId="637"/>
        </pc:sldMkLst>
        <pc:spChg chg="mod">
          <ac:chgData name="승찬 유" userId="3e64f0b268d3a8c7" providerId="LiveId" clId="{344E5251-20BA-4278-8989-953536682FBC}" dt="2019-01-16T10:53:53.403" v="852" actId="20577"/>
          <ac:spMkLst>
            <pc:docMk/>
            <pc:sldMk cId="2524656964" sldId="637"/>
            <ac:spMk id="2" creationId="{86AB7B62-F781-AC4A-B062-BDB0556CFBEA}"/>
          </ac:spMkLst>
        </pc:spChg>
        <pc:picChg chg="add mod">
          <ac:chgData name="승찬 유" userId="3e64f0b268d3a8c7" providerId="LiveId" clId="{344E5251-20BA-4278-8989-953536682FBC}" dt="2019-01-16T11:08:09.218" v="1266" actId="1076"/>
          <ac:picMkLst>
            <pc:docMk/>
            <pc:sldMk cId="2524656964" sldId="637"/>
            <ac:picMk id="4" creationId="{5401793F-08DC-4D09-8EE1-DA66681FA6BC}"/>
          </ac:picMkLst>
        </pc:picChg>
      </pc:sldChg>
      <pc:sldChg chg="addSp modSp ord">
        <pc:chgData name="승찬 유" userId="3e64f0b268d3a8c7" providerId="LiveId" clId="{344E5251-20BA-4278-8989-953536682FBC}" dt="2019-01-16T10:57:04.060" v="1225" actId="20577"/>
        <pc:sldMkLst>
          <pc:docMk/>
          <pc:sldMk cId="2808213945" sldId="638"/>
        </pc:sldMkLst>
        <pc:spChg chg="mod">
          <ac:chgData name="승찬 유" userId="3e64f0b268d3a8c7" providerId="LiveId" clId="{344E5251-20BA-4278-8989-953536682FBC}" dt="2019-01-16T10:54:18.306" v="917" actId="20577"/>
          <ac:spMkLst>
            <pc:docMk/>
            <pc:sldMk cId="2808213945" sldId="638"/>
            <ac:spMk id="2" creationId="{86AB7B62-F781-AC4A-B062-BDB0556CFBEA}"/>
          </ac:spMkLst>
        </pc:spChg>
        <pc:spChg chg="mod">
          <ac:chgData name="승찬 유" userId="3e64f0b268d3a8c7" providerId="LiveId" clId="{344E5251-20BA-4278-8989-953536682FBC}" dt="2019-01-16T10:57:04.060" v="1225" actId="20577"/>
          <ac:spMkLst>
            <pc:docMk/>
            <pc:sldMk cId="2808213945" sldId="638"/>
            <ac:spMk id="3" creationId="{7C7F3E7F-6001-C641-BE3F-EDF0E0EE6A9F}"/>
          </ac:spMkLst>
        </pc:spChg>
        <pc:picChg chg="add mod">
          <ac:chgData name="승찬 유" userId="3e64f0b268d3a8c7" providerId="LiveId" clId="{344E5251-20BA-4278-8989-953536682FBC}" dt="2019-01-16T10:56:04.391" v="1102" actId="1076"/>
          <ac:picMkLst>
            <pc:docMk/>
            <pc:sldMk cId="2808213945" sldId="638"/>
            <ac:picMk id="4" creationId="{0E0A6271-B982-41EA-B5E6-2B3A7B1EE667}"/>
          </ac:picMkLst>
        </pc:picChg>
      </pc:sldChg>
      <pc:sldChg chg="modSp">
        <pc:chgData name="승찬 유" userId="3e64f0b268d3a8c7" providerId="LiveId" clId="{344E5251-20BA-4278-8989-953536682FBC}" dt="2019-01-16T11:11:40.296" v="1764" actId="20577"/>
        <pc:sldMkLst>
          <pc:docMk/>
          <pc:sldMk cId="1305434797" sldId="639"/>
        </pc:sldMkLst>
        <pc:spChg chg="mod">
          <ac:chgData name="승찬 유" userId="3e64f0b268d3a8c7" providerId="LiveId" clId="{344E5251-20BA-4278-8989-953536682FBC}" dt="2019-01-16T11:11:40.296" v="1764" actId="20577"/>
          <ac:spMkLst>
            <pc:docMk/>
            <pc:sldMk cId="1305434797" sldId="639"/>
            <ac:spMk id="2" creationId="{86AB7B62-F781-AC4A-B062-BDB0556CFBEA}"/>
          </ac:spMkLst>
        </pc:spChg>
        <pc:spChg chg="mod">
          <ac:chgData name="승찬 유" userId="3e64f0b268d3a8c7" providerId="LiveId" clId="{344E5251-20BA-4278-8989-953536682FBC}" dt="2019-01-16T11:10:56.849" v="1641" actId="20577"/>
          <ac:spMkLst>
            <pc:docMk/>
            <pc:sldMk cId="1305434797" sldId="639"/>
            <ac:spMk id="3" creationId="{7C7F3E7F-6001-C641-BE3F-EDF0E0EE6A9F}"/>
          </ac:spMkLst>
        </pc:spChg>
      </pc:sldChg>
      <pc:sldChg chg="modSp">
        <pc:chgData name="승찬 유" userId="3e64f0b268d3a8c7" providerId="LiveId" clId="{344E5251-20BA-4278-8989-953536682FBC}" dt="2019-01-16T11:22:16.935" v="2044" actId="20577"/>
        <pc:sldMkLst>
          <pc:docMk/>
          <pc:sldMk cId="4112636756" sldId="640"/>
        </pc:sldMkLst>
        <pc:spChg chg="mod">
          <ac:chgData name="승찬 유" userId="3e64f0b268d3a8c7" providerId="LiveId" clId="{344E5251-20BA-4278-8989-953536682FBC}" dt="2019-01-16T11:22:12.935" v="2039" actId="20577"/>
          <ac:spMkLst>
            <pc:docMk/>
            <pc:sldMk cId="4112636756" sldId="640"/>
            <ac:spMk id="2" creationId="{86AB7B62-F781-AC4A-B062-BDB0556CFBEA}"/>
          </ac:spMkLst>
        </pc:spChg>
        <pc:spChg chg="mod">
          <ac:chgData name="승찬 유" userId="3e64f0b268d3a8c7" providerId="LiveId" clId="{344E5251-20BA-4278-8989-953536682FBC}" dt="2019-01-16T11:22:16.935" v="2044" actId="20577"/>
          <ac:spMkLst>
            <pc:docMk/>
            <pc:sldMk cId="4112636756" sldId="640"/>
            <ac:spMk id="3" creationId="{7C7F3E7F-6001-C641-BE3F-EDF0E0EE6A9F}"/>
          </ac:spMkLst>
        </pc:spChg>
      </pc:sldChg>
      <pc:sldChg chg="del">
        <pc:chgData name="승찬 유" userId="3e64f0b268d3a8c7" providerId="LiveId" clId="{344E5251-20BA-4278-8989-953536682FBC}" dt="2019-01-16T11:22:22.048" v="2045" actId="2696"/>
        <pc:sldMkLst>
          <pc:docMk/>
          <pc:sldMk cId="2823061301" sldId="641"/>
        </pc:sldMkLst>
      </pc:sldChg>
      <pc:sldChg chg="del">
        <pc:chgData name="승찬 유" userId="3e64f0b268d3a8c7" providerId="LiveId" clId="{344E5251-20BA-4278-8989-953536682FBC}" dt="2019-01-16T11:22:22.053" v="2046" actId="2696"/>
        <pc:sldMkLst>
          <pc:docMk/>
          <pc:sldMk cId="947438085" sldId="642"/>
        </pc:sldMkLst>
      </pc:sldChg>
      <pc:sldChg chg="addSp delSp modSp add">
        <pc:chgData name="승찬 유" userId="3e64f0b268d3a8c7" providerId="LiveId" clId="{344E5251-20BA-4278-8989-953536682FBC}" dt="2019-01-16T10:58:08.626" v="1258" actId="20577"/>
        <pc:sldMkLst>
          <pc:docMk/>
          <pc:sldMk cId="2515652774" sldId="643"/>
        </pc:sldMkLst>
        <pc:spChg chg="mod">
          <ac:chgData name="승찬 유" userId="3e64f0b268d3a8c7" providerId="LiveId" clId="{344E5251-20BA-4278-8989-953536682FBC}" dt="2019-01-16T10:58:08.626" v="1258" actId="20577"/>
          <ac:spMkLst>
            <pc:docMk/>
            <pc:sldMk cId="2515652774" sldId="643"/>
            <ac:spMk id="2" creationId="{86AB7B62-F781-AC4A-B062-BDB0556CFBEA}"/>
          </ac:spMkLst>
        </pc:spChg>
        <pc:spChg chg="mod">
          <ac:chgData name="승찬 유" userId="3e64f0b268d3a8c7" providerId="LiveId" clId="{344E5251-20BA-4278-8989-953536682FBC}" dt="2019-01-16T10:52:38.193" v="825" actId="27636"/>
          <ac:spMkLst>
            <pc:docMk/>
            <pc:sldMk cId="2515652774" sldId="643"/>
            <ac:spMk id="3" creationId="{7C7F3E7F-6001-C641-BE3F-EDF0E0EE6A9F}"/>
          </ac:spMkLst>
        </pc:spChg>
        <pc:spChg chg="add del mod">
          <ac:chgData name="승찬 유" userId="3e64f0b268d3a8c7" providerId="LiveId" clId="{344E5251-20BA-4278-8989-953536682FBC}" dt="2019-01-16T10:57:46.711" v="1233"/>
          <ac:spMkLst>
            <pc:docMk/>
            <pc:sldMk cId="2515652774" sldId="643"/>
            <ac:spMk id="4" creationId="{C8B8FCA4-CDB5-4CE9-9611-F357D580524B}"/>
          </ac:spMkLst>
        </pc:spChg>
      </pc:sldChg>
      <pc:sldChg chg="addSp delSp modSp add">
        <pc:chgData name="승찬 유" userId="3e64f0b268d3a8c7" providerId="LiveId" clId="{344E5251-20BA-4278-8989-953536682FBC}" dt="2019-01-16T10:50:19.720" v="449" actId="1076"/>
        <pc:sldMkLst>
          <pc:docMk/>
          <pc:sldMk cId="2016074630" sldId="644"/>
        </pc:sldMkLst>
        <pc:spChg chg="mod">
          <ac:chgData name="승찬 유" userId="3e64f0b268d3a8c7" providerId="LiveId" clId="{344E5251-20BA-4278-8989-953536682FBC}" dt="2019-01-16T10:50:15.715" v="448" actId="20577"/>
          <ac:spMkLst>
            <pc:docMk/>
            <pc:sldMk cId="2016074630" sldId="644"/>
            <ac:spMk id="2" creationId="{5E439504-93B4-4BA3-8E8A-8616E641F5D1}"/>
          </ac:spMkLst>
        </pc:spChg>
        <pc:spChg chg="del">
          <ac:chgData name="승찬 유" userId="3e64f0b268d3a8c7" providerId="LiveId" clId="{344E5251-20BA-4278-8989-953536682FBC}" dt="2019-01-16T10:48:34.447" v="287" actId="478"/>
          <ac:spMkLst>
            <pc:docMk/>
            <pc:sldMk cId="2016074630" sldId="644"/>
            <ac:spMk id="3" creationId="{A2CEAD5B-9B53-4A6A-A6E9-165A1BEA4D39}"/>
          </ac:spMkLst>
        </pc:spChg>
        <pc:picChg chg="add mod">
          <ac:chgData name="승찬 유" userId="3e64f0b268d3a8c7" providerId="LiveId" clId="{344E5251-20BA-4278-8989-953536682FBC}" dt="2019-01-16T10:50:19.720" v="449" actId="1076"/>
          <ac:picMkLst>
            <pc:docMk/>
            <pc:sldMk cId="2016074630" sldId="644"/>
            <ac:picMk id="4" creationId="{8DE72286-C3E1-4C82-9EBC-D918AB823955}"/>
          </ac:picMkLst>
        </pc:picChg>
      </pc:sldChg>
      <pc:sldChg chg="addSp delSp modSp add">
        <pc:chgData name="승찬 유" userId="3e64f0b268d3a8c7" providerId="LiveId" clId="{344E5251-20BA-4278-8989-953536682FBC}" dt="2019-01-16T10:51:58.414" v="726" actId="20577"/>
        <pc:sldMkLst>
          <pc:docMk/>
          <pc:sldMk cId="1464410757" sldId="645"/>
        </pc:sldMkLst>
        <pc:spChg chg="mod">
          <ac:chgData name="승찬 유" userId="3e64f0b268d3a8c7" providerId="LiveId" clId="{344E5251-20BA-4278-8989-953536682FBC}" dt="2019-01-16T10:50:37.490" v="456" actId="20577"/>
          <ac:spMkLst>
            <pc:docMk/>
            <pc:sldMk cId="1464410757" sldId="645"/>
            <ac:spMk id="2" creationId="{5E439504-93B4-4BA3-8E8A-8616E641F5D1}"/>
          </ac:spMkLst>
        </pc:spChg>
        <pc:spChg chg="add mod">
          <ac:chgData name="승찬 유" userId="3e64f0b268d3a8c7" providerId="LiveId" clId="{344E5251-20BA-4278-8989-953536682FBC}" dt="2019-01-16T10:51:58.414" v="726" actId="20577"/>
          <ac:spMkLst>
            <pc:docMk/>
            <pc:sldMk cId="1464410757" sldId="645"/>
            <ac:spMk id="3" creationId="{9ECCA7B0-95F7-4904-A57B-B7FA8E9DA9E6}"/>
          </ac:spMkLst>
        </pc:spChg>
        <pc:picChg chg="del">
          <ac:chgData name="승찬 유" userId="3e64f0b268d3a8c7" providerId="LiveId" clId="{344E5251-20BA-4278-8989-953536682FBC}" dt="2019-01-16T10:48:39.458" v="289" actId="478"/>
          <ac:picMkLst>
            <pc:docMk/>
            <pc:sldMk cId="1464410757" sldId="645"/>
            <ac:picMk id="4" creationId="{8DE72286-C3E1-4C82-9EBC-D918AB823955}"/>
          </ac:picMkLst>
        </pc:picChg>
      </pc:sldChg>
      <pc:sldChg chg="addSp modSp add">
        <pc:chgData name="승찬 유" userId="3e64f0b268d3a8c7" providerId="LiveId" clId="{344E5251-20BA-4278-8989-953536682FBC}" dt="2019-01-16T10:58:11.513" v="1259" actId="20577"/>
        <pc:sldMkLst>
          <pc:docMk/>
          <pc:sldMk cId="1986247312" sldId="646"/>
        </pc:sldMkLst>
        <pc:spChg chg="mod">
          <ac:chgData name="승찬 유" userId="3e64f0b268d3a8c7" providerId="LiveId" clId="{344E5251-20BA-4278-8989-953536682FBC}" dt="2019-01-16T10:58:11.513" v="1259" actId="20577"/>
          <ac:spMkLst>
            <pc:docMk/>
            <pc:sldMk cId="1986247312" sldId="646"/>
            <ac:spMk id="2" creationId="{70B62951-B84B-4EFC-84FA-523C9295A78F}"/>
          </ac:spMkLst>
        </pc:spChg>
        <pc:spChg chg="add mod">
          <ac:chgData name="승찬 유" userId="3e64f0b268d3a8c7" providerId="LiveId" clId="{344E5251-20BA-4278-8989-953536682FBC}" dt="2019-01-16T10:57:55.007" v="1236" actId="14100"/>
          <ac:spMkLst>
            <pc:docMk/>
            <pc:sldMk cId="1986247312" sldId="646"/>
            <ac:spMk id="5" creationId="{B04083AE-9482-47BC-B115-9C4D368513E8}"/>
          </ac:spMkLst>
        </pc:spChg>
        <pc:picChg chg="add mod modCrop">
          <ac:chgData name="승찬 유" userId="3e64f0b268d3a8c7" providerId="LiveId" clId="{344E5251-20BA-4278-8989-953536682FBC}" dt="2019-01-16T10:57:44.123" v="1232" actId="14100"/>
          <ac:picMkLst>
            <pc:docMk/>
            <pc:sldMk cId="1986247312" sldId="646"/>
            <ac:picMk id="4" creationId="{A1475AF9-7B40-4B61-A59B-361FA06B7916}"/>
          </ac:picMkLst>
        </pc:picChg>
      </pc:sldChg>
      <pc:sldChg chg="addSp modSp add">
        <pc:chgData name="승찬 유" userId="3e64f0b268d3a8c7" providerId="LiveId" clId="{344E5251-20BA-4278-8989-953536682FBC}" dt="2019-01-16T10:58:35.588" v="1263" actId="208"/>
        <pc:sldMkLst>
          <pc:docMk/>
          <pc:sldMk cId="1515595423" sldId="647"/>
        </pc:sldMkLst>
        <pc:spChg chg="add mod">
          <ac:chgData name="승찬 유" userId="3e64f0b268d3a8c7" providerId="LiveId" clId="{344E5251-20BA-4278-8989-953536682FBC}" dt="2019-01-16T10:58:35.588" v="1263" actId="208"/>
          <ac:spMkLst>
            <pc:docMk/>
            <pc:sldMk cId="1515595423" sldId="647"/>
            <ac:spMk id="6" creationId="{8BA27CD9-5D16-4977-B17C-08F81CFD19ED}"/>
          </ac:spMkLst>
        </pc:spChg>
      </pc:sldChg>
      <pc:sldChg chg="addSp delSp modSp add">
        <pc:chgData name="승찬 유" userId="3e64f0b268d3a8c7" providerId="LiveId" clId="{344E5251-20BA-4278-8989-953536682FBC}" dt="2019-01-16T11:09:28.743" v="1363" actId="1076"/>
        <pc:sldMkLst>
          <pc:docMk/>
          <pc:sldMk cId="719135432" sldId="648"/>
        </pc:sldMkLst>
        <pc:spChg chg="mod">
          <ac:chgData name="승찬 유" userId="3e64f0b268d3a8c7" providerId="LiveId" clId="{344E5251-20BA-4278-8989-953536682FBC}" dt="2019-01-16T11:09:28.743" v="1363" actId="1076"/>
          <ac:spMkLst>
            <pc:docMk/>
            <pc:sldMk cId="719135432" sldId="648"/>
            <ac:spMk id="2" creationId="{00000000-0000-0000-0000-000000000000}"/>
          </ac:spMkLst>
        </pc:spChg>
        <pc:spChg chg="del mod">
          <ac:chgData name="승찬 유" userId="3e64f0b268d3a8c7" providerId="LiveId" clId="{344E5251-20BA-4278-8989-953536682FBC}" dt="2019-01-16T11:09:24.785" v="1362" actId="478"/>
          <ac:spMkLst>
            <pc:docMk/>
            <pc:sldMk cId="719135432" sldId="648"/>
            <ac:spMk id="3" creationId="{00000000-0000-0000-0000-000000000000}"/>
          </ac:spMkLst>
        </pc:spChg>
        <pc:spChg chg="add mod">
          <ac:chgData name="승찬 유" userId="3e64f0b268d3a8c7" providerId="LiveId" clId="{344E5251-20BA-4278-8989-953536682FBC}" dt="2019-01-16T11:09:24.785" v="1362" actId="478"/>
          <ac:spMkLst>
            <pc:docMk/>
            <pc:sldMk cId="719135432" sldId="648"/>
            <ac:spMk id="5" creationId="{A0AFB99F-E79E-4352-9968-60CF22EA3828}"/>
          </ac:spMkLst>
        </pc:spChg>
        <pc:spChg chg="add mod">
          <ac:chgData name="승찬 유" userId="3e64f0b268d3a8c7" providerId="LiveId" clId="{344E5251-20BA-4278-8989-953536682FBC}" dt="2019-01-16T11:08:55.665" v="1340" actId="20577"/>
          <ac:spMkLst>
            <pc:docMk/>
            <pc:sldMk cId="719135432" sldId="648"/>
            <ac:spMk id="9" creationId="{9F55A6D4-45B0-4897-BAC5-B939E9AD8E59}"/>
          </ac:spMkLst>
        </pc:spChg>
        <pc:cxnChg chg="add mod">
          <ac:chgData name="승찬 유" userId="3e64f0b268d3a8c7" providerId="LiveId" clId="{344E5251-20BA-4278-8989-953536682FBC}" dt="2019-01-16T11:08:51.348" v="1318" actId="1076"/>
          <ac:cxnSpMkLst>
            <pc:docMk/>
            <pc:sldMk cId="719135432" sldId="648"/>
            <ac:cxnSpMk id="11" creationId="{A4F4AEDC-19B0-40C0-A510-763A1490D31B}"/>
          </ac:cxnSpMkLst>
        </pc:cxnChg>
      </pc:sldChg>
      <pc:sldChg chg="addSp modSp add">
        <pc:chgData name="승찬 유" userId="3e64f0b268d3a8c7" providerId="LiveId" clId="{344E5251-20BA-4278-8989-953536682FBC}" dt="2019-01-16T11:20:40.308" v="1769"/>
        <pc:sldMkLst>
          <pc:docMk/>
          <pc:sldMk cId="1275511716" sldId="649"/>
        </pc:sldMkLst>
        <pc:spChg chg="mod">
          <ac:chgData name="승찬 유" userId="3e64f0b268d3a8c7" providerId="LiveId" clId="{344E5251-20BA-4278-8989-953536682FBC}" dt="2019-01-16T11:11:42.920" v="1765"/>
          <ac:spMkLst>
            <pc:docMk/>
            <pc:sldMk cId="1275511716" sldId="649"/>
            <ac:spMk id="2" creationId="{DCABC008-41E2-4A35-B5B5-DC784141A8B8}"/>
          </ac:spMkLst>
        </pc:spChg>
        <pc:spChg chg="add mod">
          <ac:chgData name="승찬 유" userId="3e64f0b268d3a8c7" providerId="LiveId" clId="{344E5251-20BA-4278-8989-953536682FBC}" dt="2019-01-16T11:11:48.605" v="1768" actId="1076"/>
          <ac:spMkLst>
            <pc:docMk/>
            <pc:sldMk cId="1275511716" sldId="649"/>
            <ac:spMk id="4" creationId="{6352472D-126A-4C03-8D23-0F7EE000708C}"/>
          </ac:spMkLst>
        </pc:spChg>
        <pc:picChg chg="add">
          <ac:chgData name="승찬 유" userId="3e64f0b268d3a8c7" providerId="LiveId" clId="{344E5251-20BA-4278-8989-953536682FBC}" dt="2019-01-16T11:20:40.308" v="1769"/>
          <ac:picMkLst>
            <pc:docMk/>
            <pc:sldMk cId="1275511716" sldId="649"/>
            <ac:picMk id="5" creationId="{47B274CA-BCF9-4EF8-A2E5-05AB7553E11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A31955-9C68-4B01-8B59-D00714C61901}" type="datetimeFigureOut">
              <a:rPr lang="en-US" smtClean="0"/>
              <a:t>1/16/19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48DA9-255D-4021-9152-50E7A9D6F4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585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2130425"/>
            <a:ext cx="6096000" cy="17557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4038600"/>
            <a:ext cx="60960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15315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7" name="Picture 3" descr="C:\Users\pryan4\Downloads\want-impact-public-health-help-shape-journey-ahead\OHDSI logo with text - vertical - colore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875375"/>
            <a:ext cx="2682875" cy="3230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909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2050" name="Picture 2" descr="C:\Users\pryan4\Downloads\want-impact-public-health-help-shape-journey-ahead\OHDSI logo only - colo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pPr defTabSz="914400"/>
            <a:fld id="{444583ED-F364-40B3-B25B-483B5033DFA3}" type="slidenum">
              <a:rPr lang="en-US" smtClean="0"/>
              <a:pPr defTabSz="9144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149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2" descr="C:\Users\pryan4\Downloads\want-impact-public-health-help-shape-journey-ahead\OHDSI logo only - colo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pPr defTabSz="914400"/>
            <a:fld id="{444583ED-F364-40B3-B25B-483B5033DFA3}" type="slidenum">
              <a:rPr lang="en-US" smtClean="0"/>
              <a:pPr defTabSz="9144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697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pryan4\Downloads\want-impact-public-health-help-shape-journey-ahead\OHDSI logo only - colo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pPr defTabSz="914400"/>
            <a:fld id="{444583ED-F364-40B3-B25B-483B5033DFA3}" type="slidenum">
              <a:rPr lang="en-US" smtClean="0"/>
              <a:pPr defTabSz="9144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39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2" descr="C:\Users\pryan4\Downloads\want-impact-public-health-help-shape-journey-ahead\OHDSI logo only - colo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pPr defTabSz="914400"/>
            <a:fld id="{444583ED-F364-40B3-B25B-483B5033DFA3}" type="slidenum">
              <a:rPr lang="en-US" smtClean="0"/>
              <a:pPr defTabSz="9144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705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2" descr="C:\Users\pryan4\Downloads\want-impact-public-health-help-shape-journey-ahead\OHDSI logo only - colo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pPr defTabSz="914400"/>
            <a:fld id="{444583ED-F364-40B3-B25B-483B5033DFA3}" type="slidenum">
              <a:rPr lang="en-US" smtClean="0"/>
              <a:pPr defTabSz="9144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13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543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784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20425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20425A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20425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20425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20425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20425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6900" y="504923"/>
            <a:ext cx="7368540" cy="1755775"/>
          </a:xfrm>
        </p:spPr>
        <p:txBody>
          <a:bodyPr>
            <a:normAutofit fontScale="90000"/>
          </a:bodyPr>
          <a:lstStyle/>
          <a:p>
            <a:r>
              <a:rPr lang="en-US" sz="3100" b="1" dirty="0"/>
              <a:t>Gold Standard </a:t>
            </a:r>
            <a:br>
              <a:rPr lang="en-US" sz="3100" b="1" dirty="0"/>
            </a:br>
            <a:r>
              <a:rPr lang="en-US" sz="3100" b="1" dirty="0"/>
              <a:t>Phenotype Library</a:t>
            </a:r>
            <a:br>
              <a:rPr lang="en-US" sz="4400" b="1" dirty="0"/>
            </a:br>
            <a:r>
              <a:rPr lang="en-US" sz="4400" b="1" dirty="0"/>
              <a:t>Clinical Narrative Review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3046246"/>
            <a:ext cx="6096000" cy="1752600"/>
          </a:xfrm>
        </p:spPr>
        <p:txBody>
          <a:bodyPr>
            <a:normAutofit lnSpcReduction="10000"/>
          </a:bodyPr>
          <a:lstStyle/>
          <a:p>
            <a:r>
              <a:rPr lang="en-US" sz="3400" b="1" dirty="0"/>
              <a:t>Seng Chan You</a:t>
            </a:r>
          </a:p>
          <a:p>
            <a:endParaRPr lang="en-US" sz="3400" b="1" dirty="0"/>
          </a:p>
          <a:p>
            <a:r>
              <a:rPr lang="en-US" sz="3400" b="1" dirty="0" err="1"/>
              <a:t>Ajou</a:t>
            </a:r>
            <a:r>
              <a:rPr lang="en-US" sz="3400" b="1" dirty="0"/>
              <a:t> University</a:t>
            </a:r>
            <a:endParaRPr lang="en-US" sz="32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362200" y="4846040"/>
            <a:ext cx="6096000" cy="629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rgbClr val="153153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400" b="1" dirty="0"/>
              <a:t>January 19, 2019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14082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E439504-93B4-4BA3-8E8A-8616E641F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What should we standardize for phenotype library?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ECCA7B0-95F7-4904-A57B-B7FA8E9DA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Definition</a:t>
            </a:r>
          </a:p>
          <a:p>
            <a:pPr lvl="1"/>
            <a:r>
              <a:rPr lang="en-US" altLang="ko-KR" dirty="0"/>
              <a:t>What should be defined for rule-based phenotypes? And How?</a:t>
            </a:r>
          </a:p>
          <a:p>
            <a:r>
              <a:rPr lang="en-US" altLang="ko-KR" dirty="0"/>
              <a:t>Validating operation</a:t>
            </a:r>
          </a:p>
          <a:p>
            <a:pPr lvl="1"/>
            <a:r>
              <a:rPr lang="en-US" altLang="ko-KR" dirty="0"/>
              <a:t>Validating operation should be standardized through standardized methodology</a:t>
            </a:r>
          </a:p>
          <a:p>
            <a:r>
              <a:rPr lang="en-US" altLang="ko-KR" dirty="0"/>
              <a:t>Meta data</a:t>
            </a:r>
          </a:p>
          <a:p>
            <a:pPr lvl="1"/>
            <a:r>
              <a:rPr lang="en-US" altLang="ko-KR" dirty="0"/>
              <a:t>The result from the validating work should be standardized. </a:t>
            </a:r>
          </a:p>
        </p:txBody>
      </p:sp>
    </p:spTree>
    <p:extLst>
      <p:ext uri="{BB962C8B-B14F-4D97-AF65-F5344CB8AC3E}">
        <p14:creationId xmlns:p14="http://schemas.microsoft.com/office/powerpoint/2010/main" val="1464410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B7B62-F781-AC4A-B062-BDB0556CF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the phenotype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F3E7F-6001-C641-BE3F-EDF0E0EE6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041400"/>
            <a:ext cx="8902700" cy="53213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Structured definition (or attributes) for rule-based cohort definition</a:t>
            </a:r>
          </a:p>
          <a:p>
            <a:pPr lvl="1"/>
            <a:r>
              <a:rPr lang="en-US" dirty="0"/>
              <a:t>Cohort ID</a:t>
            </a:r>
          </a:p>
          <a:p>
            <a:pPr lvl="1"/>
            <a:r>
              <a:rPr lang="en-US" dirty="0"/>
              <a:t>Atlas ID</a:t>
            </a:r>
          </a:p>
          <a:p>
            <a:pPr lvl="1"/>
            <a:r>
              <a:rPr lang="en-US" dirty="0"/>
              <a:t>Cohort Name</a:t>
            </a:r>
          </a:p>
          <a:p>
            <a:pPr lvl="1"/>
            <a:r>
              <a:rPr lang="en-US" dirty="0"/>
              <a:t>Condition Concept Identifier</a:t>
            </a:r>
          </a:p>
          <a:p>
            <a:pPr lvl="1"/>
            <a:r>
              <a:rPr lang="en-US" dirty="0"/>
              <a:t>Included Condition Concept</a:t>
            </a:r>
          </a:p>
          <a:p>
            <a:pPr lvl="1"/>
            <a:r>
              <a:rPr lang="en-US" dirty="0"/>
              <a:t>Included ICD9-CM code / ICD10 source code</a:t>
            </a:r>
          </a:p>
          <a:p>
            <a:pPr lvl="1"/>
            <a:r>
              <a:rPr lang="en-US" dirty="0"/>
              <a:t>Condition status concept id (</a:t>
            </a:r>
            <a:r>
              <a:rPr lang="en-US" dirty="0" err="1"/>
              <a:t>eg</a:t>
            </a:r>
            <a:r>
              <a:rPr lang="en-US" dirty="0"/>
              <a:t>, primary or secondary condition)</a:t>
            </a:r>
          </a:p>
          <a:p>
            <a:pPr lvl="1"/>
            <a:r>
              <a:rPr lang="en-US" dirty="0"/>
              <a:t>Event constraint (all event? Earliest event?)</a:t>
            </a:r>
          </a:p>
          <a:p>
            <a:pPr lvl="1"/>
            <a:r>
              <a:rPr lang="en-US" dirty="0"/>
              <a:t>Additional constraint (</a:t>
            </a:r>
            <a:r>
              <a:rPr lang="en-US" dirty="0" err="1"/>
              <a:t>eg</a:t>
            </a:r>
            <a:r>
              <a:rPr lang="en-US" dirty="0"/>
              <a:t>, for hemorrhagic stroke, I excluded those with same-day ischemic stroke)</a:t>
            </a:r>
          </a:p>
          <a:p>
            <a:pPr lvl="1"/>
            <a:r>
              <a:rPr lang="en-US" dirty="0"/>
              <a:t>Reference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652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0B62951-B84B-4EFC-84FA-523C9295A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Definition of the phenotype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263E310-EF17-443E-B357-D059E00DD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A1475AF9-7B40-4B61-A59B-361FA06B79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075"/>
          <a:stretch/>
        </p:blipFill>
        <p:spPr>
          <a:xfrm>
            <a:off x="166254" y="2348002"/>
            <a:ext cx="8734134" cy="1883931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B04083AE-9482-47BC-B115-9C4D368513E8}"/>
              </a:ext>
            </a:extLst>
          </p:cNvPr>
          <p:cNvSpPr/>
          <p:nvPr/>
        </p:nvSpPr>
        <p:spPr>
          <a:xfrm>
            <a:off x="390446" y="4858130"/>
            <a:ext cx="7899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/>
              <a:t>https://github.com/OHDSI/PhenotypeLibrary/blob/master/ischemic%20stroke/inst/settings/settings.csv</a:t>
            </a:r>
          </a:p>
        </p:txBody>
      </p:sp>
    </p:spTree>
    <p:extLst>
      <p:ext uri="{BB962C8B-B14F-4D97-AF65-F5344CB8AC3E}">
        <p14:creationId xmlns:p14="http://schemas.microsoft.com/office/powerpoint/2010/main" val="1986247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0B62951-B84B-4EFC-84FA-523C9295A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Definition of the phenotype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263E310-EF17-443E-B357-D059E00DD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A1475AF9-7B40-4B61-A59B-361FA06B79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075"/>
          <a:stretch/>
        </p:blipFill>
        <p:spPr>
          <a:xfrm>
            <a:off x="166254" y="2348002"/>
            <a:ext cx="8734134" cy="1883931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B04083AE-9482-47BC-B115-9C4D368513E8}"/>
              </a:ext>
            </a:extLst>
          </p:cNvPr>
          <p:cNvSpPr/>
          <p:nvPr/>
        </p:nvSpPr>
        <p:spPr>
          <a:xfrm>
            <a:off x="390446" y="4858130"/>
            <a:ext cx="7899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/>
              <a:t>https://github.com/OHDSI/PhenotypeLibrary/blob/master/ischemic%20stroke/inst/settings/settings.csv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8BA27CD9-5D16-4977-B17C-08F81CFD19ED}"/>
              </a:ext>
            </a:extLst>
          </p:cNvPr>
          <p:cNvSpPr/>
          <p:nvPr/>
        </p:nvSpPr>
        <p:spPr>
          <a:xfrm>
            <a:off x="785931" y="2348002"/>
            <a:ext cx="521434" cy="20199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5595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B7B62-F781-AC4A-B062-BDB0556CF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Standardized way from ATLAS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F3E7F-6001-C641-BE3F-EDF0E0EE6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Through </a:t>
            </a:r>
            <a:r>
              <a:rPr lang="en-US" dirty="0" err="1"/>
              <a:t>webAPI</a:t>
            </a:r>
            <a:r>
              <a:rPr lang="en-US" dirty="0"/>
              <a:t>, json/</a:t>
            </a:r>
            <a:r>
              <a:rPr lang="en-US" dirty="0" err="1"/>
              <a:t>sql</a:t>
            </a:r>
            <a:r>
              <a:rPr lang="en-US" dirty="0"/>
              <a:t> files for the phenotypes defined in ATLAS can be stored, and the actual cohort can be generated in pre-specified table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E0A6271-B982-41EA-B5E6-2B3A7B1EE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" y="3629025"/>
            <a:ext cx="8861281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213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7527" y="80179"/>
            <a:ext cx="8509210" cy="838200"/>
          </a:xfrm>
        </p:spPr>
        <p:txBody>
          <a:bodyPr>
            <a:normAutofit fontScale="90000"/>
          </a:bodyPr>
          <a:lstStyle/>
          <a:p>
            <a:r>
              <a:rPr lang="en-US" dirty="0"/>
              <a:t>Standardized Clinical Narrative Review System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3800"/>
            <a:ext cx="6225213" cy="5664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14900" y="2853789"/>
            <a:ext cx="3887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Visualize Discharge Notes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071621" y="5459968"/>
            <a:ext cx="22116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Check Validity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927100" y="5721578"/>
            <a:ext cx="114452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572000" y="3115399"/>
            <a:ext cx="34290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6">
            <a:extLst>
              <a:ext uri="{FF2B5EF4-FFF2-40B4-BE49-F238E27FC236}">
                <a16:creationId xmlns:a16="http://schemas.microsoft.com/office/drawing/2014/main" id="{9F55A6D4-45B0-4897-BAC5-B939E9AD8E59}"/>
              </a:ext>
            </a:extLst>
          </p:cNvPr>
          <p:cNvSpPr/>
          <p:nvPr/>
        </p:nvSpPr>
        <p:spPr>
          <a:xfrm>
            <a:off x="3722150" y="1717367"/>
            <a:ext cx="3769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Define sampling number</a:t>
            </a:r>
          </a:p>
        </p:txBody>
      </p:sp>
      <p:cxnSp>
        <p:nvCxnSpPr>
          <p:cNvPr id="11" name="Straight Arrow Connector 13">
            <a:extLst>
              <a:ext uri="{FF2B5EF4-FFF2-40B4-BE49-F238E27FC236}">
                <a16:creationId xmlns:a16="http://schemas.microsoft.com/office/drawing/2014/main" id="{A4F4AEDC-19B0-40C0-A510-763A1490D31B}"/>
              </a:ext>
            </a:extLst>
          </p:cNvPr>
          <p:cNvCxnSpPr/>
          <p:nvPr/>
        </p:nvCxnSpPr>
        <p:spPr>
          <a:xfrm flipH="1">
            <a:off x="3379250" y="1978977"/>
            <a:ext cx="34290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135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B7B62-F781-AC4A-B062-BDB0556CF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Standardized </a:t>
            </a:r>
            <a:r>
              <a:rPr lang="en-US" dirty="0" err="1"/>
              <a:t>MetaData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F3E7F-6001-C641-BE3F-EDF0E0EE6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Cohort ID / Name</a:t>
            </a:r>
          </a:p>
          <a:p>
            <a:r>
              <a:rPr lang="en-US" dirty="0"/>
              <a:t>Total population of cohort</a:t>
            </a:r>
          </a:p>
          <a:p>
            <a:r>
              <a:rPr lang="en-US" dirty="0"/>
              <a:t>Validated population</a:t>
            </a:r>
          </a:p>
          <a:p>
            <a:r>
              <a:rPr lang="en-US" dirty="0"/>
              <a:t>Number of valid / invalid event </a:t>
            </a:r>
          </a:p>
          <a:p>
            <a:r>
              <a:rPr lang="en-US" dirty="0"/>
              <a:t>Number of inconclusive event</a:t>
            </a:r>
          </a:p>
          <a:p>
            <a:r>
              <a:rPr lang="en-US" dirty="0"/>
              <a:t>Positive Predictive Value</a:t>
            </a:r>
          </a:p>
          <a:p>
            <a:r>
              <a:rPr lang="en-US" dirty="0"/>
              <a:t>Database and method for validation</a:t>
            </a:r>
          </a:p>
          <a:p>
            <a:r>
              <a:rPr lang="en-US" dirty="0"/>
              <a:t>Validator</a:t>
            </a:r>
          </a:p>
          <a:p>
            <a:r>
              <a:rPr lang="en-US" dirty="0"/>
              <a:t>Validation date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4347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CABC008-41E2-4A35-B5B5-DC784141A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Standardized </a:t>
            </a:r>
            <a:r>
              <a:rPr lang="en-US" altLang="ko-KR" dirty="0" err="1"/>
              <a:t>MetaData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E059769-C1E5-400F-9F35-25731EE8E6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6352472D-126A-4C03-8D23-0F7EE000708C}"/>
              </a:ext>
            </a:extLst>
          </p:cNvPr>
          <p:cNvSpPr/>
          <p:nvPr/>
        </p:nvSpPr>
        <p:spPr>
          <a:xfrm>
            <a:off x="457200" y="5708432"/>
            <a:ext cx="782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/>
              <a:t>https://github.com/OHDSI/PhenotypeLibrary/blob/master/ischemic%20stroke/extra/metadata.csv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7B274CA-BCF9-4EF8-A2E5-05AB7553E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63585"/>
            <a:ext cx="9144000" cy="173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5117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B7B62-F781-AC4A-B062-BDB0556CF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 need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F3E7F-6001-C641-BE3F-EDF0E0EE6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standardize whole process from cohort definition to the meta data </a:t>
            </a:r>
          </a:p>
          <a:p>
            <a:pPr lvl="1"/>
            <a:r>
              <a:rPr lang="en-US" dirty="0"/>
              <a:t>Cohort Definition -&gt; Cohort Generation and Storing json/</a:t>
            </a:r>
            <a:r>
              <a:rPr lang="en-US" dirty="0" err="1"/>
              <a:t>sql</a:t>
            </a:r>
            <a:r>
              <a:rPr lang="en-US" dirty="0"/>
              <a:t> -&gt; Clinical narrative review Shiny -&gt;metadata</a:t>
            </a:r>
          </a:p>
          <a:p>
            <a:r>
              <a:rPr lang="en-US" dirty="0"/>
              <a:t>To integrate clinical </a:t>
            </a:r>
            <a:r>
              <a:rPr lang="en-US"/>
              <a:t>narrative validator with </a:t>
            </a:r>
            <a:r>
              <a:rPr lang="en-US" dirty="0"/>
              <a:t>annotation tool developed by Trey Schneider</a:t>
            </a:r>
          </a:p>
          <a:p>
            <a:r>
              <a:rPr lang="en-US" dirty="0"/>
              <a:t>Unique ID for each event of the cohort</a:t>
            </a:r>
          </a:p>
        </p:txBody>
      </p:sp>
    </p:spTree>
    <p:extLst>
      <p:ext uri="{BB962C8B-B14F-4D97-AF65-F5344CB8AC3E}">
        <p14:creationId xmlns:p14="http://schemas.microsoft.com/office/powerpoint/2010/main" val="41126367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 Review / Evaluation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8001"/>
            <a:ext cx="9144000" cy="50787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743700" y="3124200"/>
            <a:ext cx="2374900" cy="2997200"/>
          </a:xfrm>
          <a:prstGeom prst="rect">
            <a:avLst/>
          </a:prstGeom>
          <a:noFill/>
          <a:ln w="44450">
            <a:solidFill>
              <a:srgbClr val="F49F18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104900"/>
            <a:ext cx="8229600" cy="673101"/>
          </a:xfrm>
        </p:spPr>
        <p:txBody>
          <a:bodyPr>
            <a:normAutofit/>
          </a:bodyPr>
          <a:lstStyle/>
          <a:p>
            <a:r>
              <a:rPr lang="en-US" dirty="0"/>
              <a:t>Annotation Tool – Trey Schneider</a:t>
            </a:r>
          </a:p>
        </p:txBody>
      </p:sp>
    </p:spTree>
    <p:extLst>
      <p:ext uri="{BB962C8B-B14F-4D97-AF65-F5344CB8AC3E}">
        <p14:creationId xmlns:p14="http://schemas.microsoft.com/office/powerpoint/2010/main" val="3850776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Makes a Phenotype a </a:t>
            </a:r>
            <a:br>
              <a:rPr lang="en-US" dirty="0"/>
            </a:br>
            <a:r>
              <a:rPr lang="en-US" dirty="0"/>
              <a:t>“Gold Standard”?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0500"/>
            <a:ext cx="8229600" cy="4906963"/>
          </a:xfrm>
        </p:spPr>
        <p:txBody>
          <a:bodyPr/>
          <a:lstStyle/>
          <a:p>
            <a:r>
              <a:rPr lang="en-US" dirty="0"/>
              <a:t>A phenotype that has been:</a:t>
            </a:r>
            <a:br>
              <a:rPr lang="en-US" dirty="0"/>
            </a:br>
            <a:endParaRPr lang="en-US" dirty="0"/>
          </a:p>
          <a:p>
            <a:pPr lvl="1"/>
            <a:r>
              <a:rPr lang="en-US" b="1" u="sng" dirty="0"/>
              <a:t>Designed</a:t>
            </a:r>
            <a:r>
              <a:rPr lang="en-US" dirty="0"/>
              <a:t> with best practices</a:t>
            </a:r>
            <a:br>
              <a:rPr lang="en-US" dirty="0"/>
            </a:br>
            <a:endParaRPr lang="en-US" dirty="0"/>
          </a:p>
          <a:p>
            <a:pPr lvl="1"/>
            <a:r>
              <a:rPr lang="en-US" b="1" u="sng" dirty="0"/>
              <a:t>Evaluated</a:t>
            </a:r>
            <a:r>
              <a:rPr lang="en-US" dirty="0"/>
              <a:t> with best practices</a:t>
            </a:r>
            <a:br>
              <a:rPr lang="en-US" dirty="0"/>
            </a:br>
            <a:endParaRPr lang="en-US" dirty="0"/>
          </a:p>
          <a:p>
            <a:pPr lvl="1"/>
            <a:r>
              <a:rPr lang="en-US" b="1" u="sng" dirty="0"/>
              <a:t>Documented</a:t>
            </a:r>
            <a:r>
              <a:rPr lang="en-US" dirty="0"/>
              <a:t> with best practices</a:t>
            </a:r>
          </a:p>
        </p:txBody>
      </p:sp>
    </p:spTree>
    <p:extLst>
      <p:ext uri="{BB962C8B-B14F-4D97-AF65-F5344CB8AC3E}">
        <p14:creationId xmlns:p14="http://schemas.microsoft.com/office/powerpoint/2010/main" val="16878867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21864"/>
            <a:ext cx="9144000" cy="838200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570311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76650" y="1066800"/>
            <a:ext cx="2476500" cy="647700"/>
          </a:xfrm>
          <a:prstGeom prst="rect">
            <a:avLst/>
          </a:prstGeom>
          <a:solidFill>
            <a:srgbClr val="F49F18"/>
          </a:solidFill>
          <a:ln>
            <a:solidFill>
              <a:srgbClr val="204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Phenotypes</a:t>
            </a:r>
          </a:p>
        </p:txBody>
      </p:sp>
      <p:sp>
        <p:nvSpPr>
          <p:cNvPr id="7" name="Rectangle 6"/>
          <p:cNvSpPr/>
          <p:nvPr/>
        </p:nvSpPr>
        <p:spPr>
          <a:xfrm>
            <a:off x="1123949" y="2489200"/>
            <a:ext cx="2476500" cy="647700"/>
          </a:xfrm>
          <a:prstGeom prst="rect">
            <a:avLst/>
          </a:prstGeom>
          <a:solidFill>
            <a:srgbClr val="F49F18"/>
          </a:solidFill>
          <a:ln>
            <a:solidFill>
              <a:srgbClr val="204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Design</a:t>
            </a:r>
          </a:p>
        </p:txBody>
      </p:sp>
      <p:sp>
        <p:nvSpPr>
          <p:cNvPr id="8" name="Rectangle 7"/>
          <p:cNvSpPr/>
          <p:nvPr/>
        </p:nvSpPr>
        <p:spPr>
          <a:xfrm>
            <a:off x="5827714" y="2489200"/>
            <a:ext cx="2476500" cy="647700"/>
          </a:xfrm>
          <a:prstGeom prst="rect">
            <a:avLst/>
          </a:prstGeom>
          <a:solidFill>
            <a:srgbClr val="F49F18"/>
          </a:solidFill>
          <a:ln>
            <a:solidFill>
              <a:srgbClr val="204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Evaluation</a:t>
            </a:r>
          </a:p>
        </p:txBody>
      </p:sp>
      <p:cxnSp>
        <p:nvCxnSpPr>
          <p:cNvPr id="12" name="Elbow Connector 11"/>
          <p:cNvCxnSpPr>
            <a:stCxn id="4" idx="2"/>
            <a:endCxn id="7" idx="0"/>
          </p:cNvCxnSpPr>
          <p:nvPr/>
        </p:nvCxnSpPr>
        <p:spPr>
          <a:xfrm rot="5400000">
            <a:off x="3251200" y="825500"/>
            <a:ext cx="774700" cy="2552701"/>
          </a:xfrm>
          <a:prstGeom prst="bentConnector3">
            <a:avLst/>
          </a:prstGeom>
          <a:ln w="50800">
            <a:solidFill>
              <a:srgbClr val="2042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4" idx="2"/>
            <a:endCxn id="8" idx="0"/>
          </p:cNvCxnSpPr>
          <p:nvPr/>
        </p:nvCxnSpPr>
        <p:spPr>
          <a:xfrm rot="16200000" flipH="1">
            <a:off x="5603082" y="1026318"/>
            <a:ext cx="774700" cy="2151064"/>
          </a:xfrm>
          <a:prstGeom prst="bentConnector3">
            <a:avLst>
              <a:gd name="adj1" fmla="val 50000"/>
            </a:avLst>
          </a:prstGeom>
          <a:ln w="50800">
            <a:solidFill>
              <a:srgbClr val="2042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19880" y="3873500"/>
            <a:ext cx="1828800" cy="647700"/>
          </a:xfrm>
          <a:prstGeom prst="rect">
            <a:avLst/>
          </a:prstGeom>
          <a:solidFill>
            <a:srgbClr val="F49F18"/>
          </a:solidFill>
          <a:ln>
            <a:solidFill>
              <a:srgbClr val="204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Rule-Based</a:t>
            </a:r>
            <a:br>
              <a:rPr lang="en-US" sz="2200" dirty="0"/>
            </a:br>
            <a:r>
              <a:rPr lang="en-US" sz="2200" dirty="0"/>
              <a:t>(Heuristic)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348708" y="3873500"/>
            <a:ext cx="2035175" cy="647700"/>
          </a:xfrm>
          <a:prstGeom prst="rect">
            <a:avLst/>
          </a:prstGeom>
          <a:solidFill>
            <a:srgbClr val="F49F18"/>
          </a:solidFill>
          <a:ln>
            <a:solidFill>
              <a:srgbClr val="204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Computable</a:t>
            </a:r>
            <a:br>
              <a:rPr lang="en-US" sz="2200" dirty="0"/>
            </a:br>
            <a:r>
              <a:rPr lang="en-US" sz="2200" dirty="0"/>
              <a:t>(Probabilistic)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14901" y="3873500"/>
            <a:ext cx="1946276" cy="647700"/>
          </a:xfrm>
          <a:prstGeom prst="rect">
            <a:avLst/>
          </a:prstGeom>
          <a:solidFill>
            <a:srgbClr val="F49F18"/>
          </a:solidFill>
          <a:ln>
            <a:solidFill>
              <a:srgbClr val="204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Chart Review</a:t>
            </a:r>
            <a:br>
              <a:rPr lang="en-US" sz="2200" dirty="0"/>
            </a:br>
            <a:r>
              <a:rPr lang="en-US" sz="2200" dirty="0"/>
              <a:t>(Annotations)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065964" y="3873500"/>
            <a:ext cx="1822450" cy="647700"/>
          </a:xfrm>
          <a:prstGeom prst="rect">
            <a:avLst/>
          </a:prstGeom>
          <a:solidFill>
            <a:srgbClr val="F49F18"/>
          </a:solidFill>
          <a:ln>
            <a:solidFill>
              <a:srgbClr val="204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Automated</a:t>
            </a:r>
            <a:br>
              <a:rPr lang="en-US" sz="2200" dirty="0"/>
            </a:br>
            <a:r>
              <a:rPr lang="en-US" sz="2200" dirty="0"/>
              <a:t>(Algorithmic)</a:t>
            </a:r>
          </a:p>
        </p:txBody>
      </p:sp>
      <p:cxnSp>
        <p:nvCxnSpPr>
          <p:cNvPr id="26" name="Elbow Connector 25"/>
          <p:cNvCxnSpPr>
            <a:stCxn id="7" idx="2"/>
            <a:endCxn id="17" idx="0"/>
          </p:cNvCxnSpPr>
          <p:nvPr/>
        </p:nvCxnSpPr>
        <p:spPr>
          <a:xfrm rot="5400000">
            <a:off x="1429940" y="2941241"/>
            <a:ext cx="736600" cy="1127919"/>
          </a:xfrm>
          <a:prstGeom prst="bentConnector3">
            <a:avLst>
              <a:gd name="adj1" fmla="val 50000"/>
            </a:avLst>
          </a:prstGeom>
          <a:ln w="50800">
            <a:solidFill>
              <a:srgbClr val="2042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7" idx="2"/>
            <a:endCxn id="18" idx="0"/>
          </p:cNvCxnSpPr>
          <p:nvPr/>
        </p:nvCxnSpPr>
        <p:spPr>
          <a:xfrm rot="16200000" flipH="1">
            <a:off x="2495947" y="3003151"/>
            <a:ext cx="736600" cy="1004097"/>
          </a:xfrm>
          <a:prstGeom prst="bentConnector3">
            <a:avLst>
              <a:gd name="adj1" fmla="val 50000"/>
            </a:avLst>
          </a:prstGeom>
          <a:ln w="50800">
            <a:solidFill>
              <a:srgbClr val="2042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8" idx="2"/>
            <a:endCxn id="19" idx="0"/>
          </p:cNvCxnSpPr>
          <p:nvPr/>
        </p:nvCxnSpPr>
        <p:spPr>
          <a:xfrm rot="5400000">
            <a:off x="6108702" y="2916238"/>
            <a:ext cx="736600" cy="1177925"/>
          </a:xfrm>
          <a:prstGeom prst="bentConnector3">
            <a:avLst>
              <a:gd name="adj1" fmla="val 50000"/>
            </a:avLst>
          </a:prstGeom>
          <a:ln w="50800">
            <a:solidFill>
              <a:srgbClr val="2042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8" idx="2"/>
            <a:endCxn id="20" idx="0"/>
          </p:cNvCxnSpPr>
          <p:nvPr/>
        </p:nvCxnSpPr>
        <p:spPr>
          <a:xfrm rot="16200000" flipH="1">
            <a:off x="7153276" y="3049587"/>
            <a:ext cx="736600" cy="911225"/>
          </a:xfrm>
          <a:prstGeom prst="bentConnector3">
            <a:avLst>
              <a:gd name="adj1" fmla="val 50000"/>
            </a:avLst>
          </a:prstGeom>
          <a:ln w="50800">
            <a:solidFill>
              <a:srgbClr val="2042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3638550" y="5213348"/>
            <a:ext cx="2641203" cy="647700"/>
          </a:xfrm>
          <a:prstGeom prst="rect">
            <a:avLst/>
          </a:prstGeom>
          <a:solidFill>
            <a:srgbClr val="F49F18"/>
          </a:solidFill>
          <a:ln>
            <a:solidFill>
              <a:srgbClr val="204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Library Architecture and Implementation</a:t>
            </a:r>
          </a:p>
        </p:txBody>
      </p:sp>
      <p:sp>
        <p:nvSpPr>
          <p:cNvPr id="42" name="Cross 41"/>
          <p:cNvSpPr/>
          <p:nvPr/>
        </p:nvSpPr>
        <p:spPr>
          <a:xfrm>
            <a:off x="3074591" y="5308598"/>
            <a:ext cx="457200" cy="457200"/>
          </a:xfrm>
          <a:prstGeom prst="plus">
            <a:avLst>
              <a:gd name="adj" fmla="val 41667"/>
            </a:avLst>
          </a:prstGeom>
          <a:solidFill>
            <a:srgbClr val="20425A"/>
          </a:solidFill>
          <a:ln>
            <a:solidFill>
              <a:srgbClr val="204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295400" y="101599"/>
            <a:ext cx="7543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20425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Heuristic and Computational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5E2F6C-2A1C-FD45-BC63-C9C9CBEF9746}"/>
              </a:ext>
            </a:extLst>
          </p:cNvPr>
          <p:cNvSpPr/>
          <p:nvPr/>
        </p:nvSpPr>
        <p:spPr>
          <a:xfrm>
            <a:off x="4770120" y="3749040"/>
            <a:ext cx="2202180" cy="9372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215818C-903F-614B-BD16-51D1084BF49E}"/>
              </a:ext>
            </a:extLst>
          </p:cNvPr>
          <p:cNvSpPr/>
          <p:nvPr/>
        </p:nvSpPr>
        <p:spPr>
          <a:xfrm>
            <a:off x="78025" y="3749041"/>
            <a:ext cx="2202180" cy="937261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085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838200"/>
          </a:xfrm>
        </p:spPr>
        <p:txBody>
          <a:bodyPr/>
          <a:lstStyle/>
          <a:p>
            <a:r>
              <a:rPr lang="en-US" dirty="0"/>
              <a:t>Chart Review / Evaluation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3800"/>
            <a:ext cx="6225213" cy="5664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98071"/>
            <a:ext cx="9144000" cy="10795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Shiny App – Seng Chan You</a:t>
            </a:r>
          </a:p>
        </p:txBody>
      </p:sp>
      <p:sp>
        <p:nvSpPr>
          <p:cNvPr id="7" name="Rectangle 6"/>
          <p:cNvSpPr/>
          <p:nvPr/>
        </p:nvSpPr>
        <p:spPr>
          <a:xfrm>
            <a:off x="4914900" y="2853789"/>
            <a:ext cx="3887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Visualize Discharge Notes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071621" y="5459968"/>
            <a:ext cx="22116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Check Validity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927100" y="5721578"/>
            <a:ext cx="114452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572000" y="3115399"/>
            <a:ext cx="34290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9899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E439504-93B4-4BA3-8E8A-8616E641F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What should we standardize for phenotype library?</a:t>
            </a:r>
            <a:endParaRPr lang="ko-KR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E72286-C3E1-4C82-9EBC-D918AB823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389" y="1140085"/>
            <a:ext cx="5593319" cy="540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074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58FA9-5B55-E549-A270-B42F9DAD3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D852D-CCFC-DB44-9280-275208547F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56AD3F-5AD3-E645-B8F5-127AF670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658" y="152400"/>
            <a:ext cx="6353521" cy="613470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24DC0AC-FB6E-0E45-84EB-E04BD27C48EE}"/>
              </a:ext>
            </a:extLst>
          </p:cNvPr>
          <p:cNvSpPr/>
          <p:nvPr/>
        </p:nvSpPr>
        <p:spPr>
          <a:xfrm>
            <a:off x="1706878" y="1158240"/>
            <a:ext cx="2735580" cy="8077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594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58FA9-5B55-E549-A270-B42F9DAD3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D852D-CCFC-DB44-9280-275208547F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56AD3F-5AD3-E645-B8F5-127AF670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679" y="152400"/>
            <a:ext cx="6353521" cy="613470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4492CC5-22F5-1A48-AC04-58DE6C51BCAD}"/>
              </a:ext>
            </a:extLst>
          </p:cNvPr>
          <p:cNvSpPr/>
          <p:nvPr/>
        </p:nvSpPr>
        <p:spPr>
          <a:xfrm>
            <a:off x="1722118" y="2537460"/>
            <a:ext cx="5356862" cy="11125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785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58FA9-5B55-E549-A270-B42F9DAD3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D852D-CCFC-DB44-9280-275208547F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56AD3F-5AD3-E645-B8F5-127AF670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679" y="152400"/>
            <a:ext cx="6353521" cy="613470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022E1BD-EE26-6E4E-9350-83299FEF4063}"/>
              </a:ext>
            </a:extLst>
          </p:cNvPr>
          <p:cNvSpPr/>
          <p:nvPr/>
        </p:nvSpPr>
        <p:spPr>
          <a:xfrm>
            <a:off x="1714498" y="4251960"/>
            <a:ext cx="5981702" cy="7848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620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58FA9-5B55-E549-A270-B42F9DAD3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D852D-CCFC-DB44-9280-275208547F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56AD3F-5AD3-E645-B8F5-127AF670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679" y="152400"/>
            <a:ext cx="6353521" cy="613470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022E1BD-EE26-6E4E-9350-83299FEF4063}"/>
              </a:ext>
            </a:extLst>
          </p:cNvPr>
          <p:cNvSpPr/>
          <p:nvPr/>
        </p:nvSpPr>
        <p:spPr>
          <a:xfrm>
            <a:off x="1714498" y="5029344"/>
            <a:ext cx="5981702" cy="12577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67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HDSI FDA 2017" id="{0711340E-1C62-5143-9475-78586A6B5A69}" vid="{A4FE9E93-04AA-594D-8922-A35274B103E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d9d0f46b-f6a6-4db7-a277-b2edc3298236">26</Year>
    <Doc_x0020_Status xmlns="d9d0f46b-f6a6-4db7-a277-b2edc3298236">1</Doc_x0020_Status>
    <Retention_x0020_Schedule xmlns="d9d0f46b-f6a6-4db7-a277-b2edc3298236">9</Retention_x0020_Schedule>
    <Content_x0020_Region xmlns="d9d0f46b-f6a6-4db7-a277-b2edc3298236">6</Content_x0020_Region>
    <Responsible_x0020_Office xmlns="d9d0f46b-f6a6-4db7-a277-b2edc3298236">3</Responsible_x0020_Offic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IA Document" ma:contentTypeID="0x0101007EDFF2051E4E304A84E61DD9B9CEA93D0087EDDD5C47F55842BF75A8A4CF5A86DA" ma:contentTypeVersion="3" ma:contentTypeDescription="Create a new document." ma:contentTypeScope="" ma:versionID="e83f33d9bd97579b23abc90f31121010">
  <xsd:schema xmlns:xsd="http://www.w3.org/2001/XMLSchema" xmlns:xs="http://www.w3.org/2001/XMLSchema" xmlns:p="http://schemas.microsoft.com/office/2006/metadata/properties" xmlns:ns2="d9d0f46b-f6a6-4db7-a277-b2edc3298236" targetNamespace="http://schemas.microsoft.com/office/2006/metadata/properties" ma:root="true" ma:fieldsID="5e3891f1ff536d154d65905e7d539514" ns2:_="">
    <xsd:import namespace="d9d0f46b-f6a6-4db7-a277-b2edc3298236"/>
    <xsd:element name="properties">
      <xsd:complexType>
        <xsd:sequence>
          <xsd:element name="documentManagement">
            <xsd:complexType>
              <xsd:all>
                <xsd:element ref="ns2:Year"/>
                <xsd:element ref="ns2:Content_x0020_Region"/>
                <xsd:element ref="ns2:Retention_x0020_Schedule"/>
                <xsd:element ref="ns2:Responsible_x0020_Office"/>
                <xsd:element ref="ns2:Doc_x0020_Status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d0f46b-f6a6-4db7-a277-b2edc3298236" elementFormDefault="qualified">
    <xsd:import namespace="http://schemas.microsoft.com/office/2006/documentManagement/types"/>
    <xsd:import namespace="http://schemas.microsoft.com/office/infopath/2007/PartnerControls"/>
    <xsd:element name="Year" ma:index="8" ma:displayName="Year" ma:list="{090302be-5fa6-4807-8954-04f8be0b0748}" ma:internalName="Year" ma:showField="Title" ma:web="d9d0f46b-f6a6-4db7-a277-b2edc3298236">
      <xsd:simpleType>
        <xsd:restriction base="dms:Lookup"/>
      </xsd:simpleType>
    </xsd:element>
    <xsd:element name="Content_x0020_Region" ma:index="9" ma:displayName="Content Region" ma:list="{6f98ea51-7189-4b6a-a911-ad4d34d5dcf8}" ma:internalName="Content_x0020_Region" ma:showField="Title" ma:web="d9d0f46b-f6a6-4db7-a277-b2edc3298236">
      <xsd:simpleType>
        <xsd:restriction base="dms:Lookup"/>
      </xsd:simpleType>
    </xsd:element>
    <xsd:element name="Retention_x0020_Schedule" ma:index="10" ma:displayName="Retention Schedule" ma:list="{88ff0776-613d-4cb1-be01-79219c896d29}" ma:internalName="Retention_x0020_Schedule" ma:showField="Title" ma:web="d9d0f46b-f6a6-4db7-a277-b2edc3298236">
      <xsd:simpleType>
        <xsd:restriction base="dms:Lookup"/>
      </xsd:simpleType>
    </xsd:element>
    <xsd:element name="Responsible_x0020_Office" ma:index="11" ma:displayName="Responsible Office" ma:list="{f4bb6a4e-f6fb-4236-8cef-05f09eb91670}" ma:internalName="Responsible_x0020_Office" ma:showField="Title" ma:web="d9d0f46b-f6a6-4db7-a277-b2edc3298236">
      <xsd:simpleType>
        <xsd:restriction base="dms:Lookup"/>
      </xsd:simpleType>
    </xsd:element>
    <xsd:element name="Doc_x0020_Status" ma:index="12" ma:displayName="Doc Status" ma:list="{9c958115-5b88-40e9-a53f-abb8ad925efc}" ma:internalName="Doc_x0020_Status" ma:readOnly="false" ma:showField="Title" ma:web="d9d0f46b-f6a6-4db7-a277-b2edc3298236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838D099-2BEE-488C-80B3-6947A2EDAFB5}">
  <ds:schemaRefs>
    <ds:schemaRef ds:uri="http://schemas.microsoft.com/office/2006/metadata/properties"/>
    <ds:schemaRef ds:uri="http://schemas.microsoft.com/office/infopath/2007/PartnerControls"/>
    <ds:schemaRef ds:uri="d9d0f46b-f6a6-4db7-a277-b2edc3298236"/>
  </ds:schemaRefs>
</ds:datastoreItem>
</file>

<file path=customXml/itemProps2.xml><?xml version="1.0" encoding="utf-8"?>
<ds:datastoreItem xmlns:ds="http://schemas.openxmlformats.org/officeDocument/2006/customXml" ds:itemID="{6DC8C4C4-AC2F-405B-A1FB-F54829AE5F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d0f46b-f6a6-4db7-a277-b2edc32982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DD6B813-4D67-4F41-901E-EE278B8CA0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OHDSI Template</Template>
  <TotalTime>2348</TotalTime>
  <Words>397</Words>
  <Application>Microsoft Macintosh PowerPoint</Application>
  <PresentationFormat>On-screen Show (4:3)</PresentationFormat>
  <Paragraphs>74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Gold Standard  Phenotype Library Clinical Narrative Review System</vt:lpstr>
      <vt:lpstr>What Makes a Phenotype a  “Gold Standard”?</vt:lpstr>
      <vt:lpstr>PowerPoint Presentation</vt:lpstr>
      <vt:lpstr>Chart Review / Evaluation</vt:lpstr>
      <vt:lpstr>What should we standardize for phenotype library?</vt:lpstr>
      <vt:lpstr>PowerPoint Presentation</vt:lpstr>
      <vt:lpstr>PowerPoint Presentation</vt:lpstr>
      <vt:lpstr>PowerPoint Presentation</vt:lpstr>
      <vt:lpstr>PowerPoint Presentation</vt:lpstr>
      <vt:lpstr>What should we standardize for phenotype library?</vt:lpstr>
      <vt:lpstr>Definition of the phenotype</vt:lpstr>
      <vt:lpstr>Definition of the phenotype</vt:lpstr>
      <vt:lpstr>Definition of the phenotype</vt:lpstr>
      <vt:lpstr>Standardized way from ATLAS</vt:lpstr>
      <vt:lpstr>Standardized Clinical Narrative Review System</vt:lpstr>
      <vt:lpstr>Standardized MetaData</vt:lpstr>
      <vt:lpstr>Standardized MetaData</vt:lpstr>
      <vt:lpstr>What I need</vt:lpstr>
      <vt:lpstr>Chart Review / Evaluation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Observational Health Data Sciences and Informatics (OHDSI)</dc:title>
  <dc:creator>Potvien, Aaron</dc:creator>
  <cp:lastModifiedBy>승찬 유</cp:lastModifiedBy>
  <cp:revision>89</cp:revision>
  <dcterms:created xsi:type="dcterms:W3CDTF">2019-01-09T18:18:12Z</dcterms:created>
  <dcterms:modified xsi:type="dcterms:W3CDTF">2019-01-16T15:05:46Z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0x0101007EDFF2051E4E304A84E61DD9B9CEA93D0087EDDD5C47F55842BF75A8A4CF5A86DA</vt:lpwstr>
  </property>
</Properties>
</file>