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55" r:id="rId2"/>
    <p:sldId id="356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DF28B9-D7BF-4326-ADEA-C2497AD92E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4718421-914D-4DD8-88BA-819D09EFA19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03F4E7-9A9F-424E-9915-D0C5CB1E14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F949E-0F51-4537-BA39-C277BEAB7AA3}" type="datetimeFigureOut">
              <a:rPr lang="en-US" smtClean="0"/>
              <a:t>1/18/2019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065E8-5AC3-41BB-A909-332B802C8E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7D99E8-AE34-482A-8D0F-CA65A34AAE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D09B3-D433-4CCF-8A05-CA69E83EEC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91517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8F6294-6F4A-4ECB-863D-B9A12473F0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4889B19-914E-492C-953F-60E75CD2432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3FFC6F-C0DE-403F-823E-18C75C8D4F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F949E-0F51-4537-BA39-C277BEAB7AA3}" type="datetimeFigureOut">
              <a:rPr lang="en-US" smtClean="0"/>
              <a:t>1/18/2019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BCE78C-E2A3-4D63-A511-4E3198A8B7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226535-509D-4B44-8088-D4B2498393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D09B3-D433-4CCF-8A05-CA69E83EEC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28057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ECBA530-A2A2-4224-A913-14B6636AC5F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4F030C0-9F80-421D-AB2A-250DE4F04D4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76342A-A683-42AC-AF1C-8C5D75FD9C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F949E-0F51-4537-BA39-C277BEAB7AA3}" type="datetimeFigureOut">
              <a:rPr lang="en-US" smtClean="0"/>
              <a:t>1/18/2019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E87DBE-7F78-45AF-B08E-8BF95D0ED2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C0AC71-C22F-4B2B-BFDC-845C3A1250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D09B3-D433-4CCF-8A05-CA69E83EEC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8910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D46D17-DDB5-4521-B8E3-5CD3869666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91FA68-94EB-4875-8AE3-E0F3A420D9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DB5FA2-3277-41C6-ABF4-08AF28BE54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F949E-0F51-4537-BA39-C277BEAB7AA3}" type="datetimeFigureOut">
              <a:rPr lang="en-US" smtClean="0"/>
              <a:t>1/18/2019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4C273D-347D-48C8-9092-F56622EC46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E2A04A-65B5-4F3E-956C-D0AFC52881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D09B3-D433-4CCF-8A05-CA69E83EEC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20007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53EB61-2782-44E1-A651-8FB7898A9E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47F4496-B78E-4C77-94B2-F26A813A65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6642D9-9228-40FD-8D3A-2FF6624771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F949E-0F51-4537-BA39-C277BEAB7AA3}" type="datetimeFigureOut">
              <a:rPr lang="en-US" smtClean="0"/>
              <a:t>1/18/2019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1C76C6-A68C-44C9-98D2-269B64214E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8DE3B9-C288-4ACA-8216-55F948F8E0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D09B3-D433-4CCF-8A05-CA69E83EEC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18556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D08A4E-C262-49C8-9CB2-7AA8E8273C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51DAE2-8B5F-488F-90DA-E51D12C7991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E725281-4535-4286-981A-B2C29CEF08D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21F6A0B-5BB2-4BEF-91D2-0943AC7343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F949E-0F51-4537-BA39-C277BEAB7AA3}" type="datetimeFigureOut">
              <a:rPr lang="en-US" smtClean="0"/>
              <a:t>1/18/2019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12257F8-2651-48FC-94AE-DB0C84BC1A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9711409-A0D9-45D7-A1FC-2298B9ED8B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D09B3-D433-4CCF-8A05-CA69E83EEC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50400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596018-2BC6-4D8A-81B5-F9CFE7D7DA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76A8386-FF7E-40A9-A7D4-E8CC837FBA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4DF8ADF-05F0-450E-8FDA-ABAD99B136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E35783A-A879-4090-AA8B-B9379B5C2FC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F2BFE29-2927-4794-82D5-4B3401DA983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D081C7C-93DC-4D82-924C-D8E7BE1890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F949E-0F51-4537-BA39-C277BEAB7AA3}" type="datetimeFigureOut">
              <a:rPr lang="en-US" smtClean="0"/>
              <a:t>1/18/2019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EE07607-6E7F-49E0-94C9-32729652FE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7582EC1-7573-4B24-9EA9-6550CD2AA7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D09B3-D433-4CCF-8A05-CA69E83EEC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66070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C41C76-C1B3-4AD4-B62A-526F030D4E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18D3FD7-5DFF-4AA9-963C-02C38C97DD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F949E-0F51-4537-BA39-C277BEAB7AA3}" type="datetimeFigureOut">
              <a:rPr lang="en-US" smtClean="0"/>
              <a:t>1/18/2019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9F230BB-815A-4561-AFCA-752F26D382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B3FA112-474B-43A8-AFCE-5E306C07C0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D09B3-D433-4CCF-8A05-CA69E83EEC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20333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08C76D1-0331-4FBB-82E9-AEBA225B60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F949E-0F51-4537-BA39-C277BEAB7AA3}" type="datetimeFigureOut">
              <a:rPr lang="en-US" smtClean="0"/>
              <a:t>1/18/2019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1998E29-2EA3-494F-A612-AF2A8D2BBA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A25D871-2F4A-4F57-9FFE-B7A7C6E9E9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D09B3-D433-4CCF-8A05-CA69E83EEC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462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07C3B1-4532-4D3C-89DF-9484752B24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2DDE89-FF7C-4E6F-8261-A1773DC74E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4435D57-0D9F-494C-BCA8-C0E000DE391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CB28312-7DA7-4446-8ED6-B5521BF318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F949E-0F51-4537-BA39-C277BEAB7AA3}" type="datetimeFigureOut">
              <a:rPr lang="en-US" smtClean="0"/>
              <a:t>1/18/2019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6DD21D0-A6D5-462C-8DC7-28352FEF81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B59805-0E10-493F-A7DF-41AB46A47C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D09B3-D433-4CCF-8A05-CA69E83EEC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34248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23BFC9-2304-41CB-89C4-778BA7545E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1F96A0B-60E6-4BF2-B20A-1429C4420E2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AF81C66-D73C-489E-9308-2210706994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A7F0433-B6C3-46A5-9DE4-80DBBE6153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F949E-0F51-4537-BA39-C277BEAB7AA3}" type="datetimeFigureOut">
              <a:rPr lang="en-US" smtClean="0"/>
              <a:t>1/18/2019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864B781-E064-4E84-B3DD-37AC4D370F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60EDB08-317D-406D-BEE0-9F26033274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D09B3-D433-4CCF-8A05-CA69E83EEC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84248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E0E2E19-2096-4173-A09D-8FD14DCDBA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F8AE18-7592-4964-9149-39857D51B0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1BD872-6D22-4771-8035-2FEBDECE7B0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CF949E-0F51-4537-BA39-C277BEAB7AA3}" type="datetimeFigureOut">
              <a:rPr lang="en-US" smtClean="0"/>
              <a:t>1/18/2019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3159B9-B025-4B38-A703-EED2F89FC4E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3356E3-1E3E-4FF8-AD22-E1B74D79026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D09B3-D433-4CCF-8A05-CA69E83EEC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30822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7DC5EC-1EC4-43DD-9886-4F40BA3B23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5749" y="136525"/>
            <a:ext cx="10515600" cy="1325563"/>
          </a:xfrm>
        </p:spPr>
        <p:txBody>
          <a:bodyPr/>
          <a:lstStyle/>
          <a:p>
            <a:r>
              <a:rPr lang="en-US" dirty="0"/>
              <a:t>Phenotype Algorithm Validation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B906D5-AE4F-4C99-903A-798EBFA826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5751" y="1068014"/>
            <a:ext cx="11620500" cy="5601533"/>
          </a:xfrm>
        </p:spPr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PheValuator on the OHDSI </a:t>
            </a:r>
            <a:r>
              <a:rPr lang="en-US" dirty="0" err="1"/>
              <a:t>Github</a:t>
            </a:r>
            <a:endParaRPr lang="en-US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Have used it to validate about 30 health outcomes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Working on validation for journal article:</a:t>
            </a:r>
          </a:p>
          <a:p>
            <a:pPr marL="923925" lvl="2" indent="-457200">
              <a:buFont typeface="Arial" panose="020B0604020202020204" pitchFamily="34" charset="0"/>
              <a:buChar char="•"/>
            </a:pPr>
            <a:r>
              <a:rPr lang="en-US" dirty="0"/>
              <a:t>Testing with non-condition code algorithms</a:t>
            </a:r>
          </a:p>
          <a:p>
            <a:pPr marL="1219200" lvl="4" indent="-457200">
              <a:buFont typeface="Arial" panose="020B0604020202020204" pitchFamily="34" charset="0"/>
              <a:buChar char="•"/>
            </a:pPr>
            <a:r>
              <a:rPr lang="en-US" dirty="0"/>
              <a:t>Procedures</a:t>
            </a:r>
          </a:p>
          <a:p>
            <a:pPr marL="1219200" lvl="4" indent="-457200">
              <a:buFont typeface="Arial" panose="020B0604020202020204" pitchFamily="34" charset="0"/>
              <a:buChar char="•"/>
            </a:pPr>
            <a:r>
              <a:rPr lang="en-US" dirty="0"/>
              <a:t>Measurements</a:t>
            </a:r>
          </a:p>
          <a:p>
            <a:pPr marL="925513" lvl="3" indent="-457200">
              <a:buFont typeface="Arial" panose="020B0604020202020204" pitchFamily="34" charset="0"/>
              <a:buChar char="•"/>
            </a:pPr>
            <a:r>
              <a:rPr lang="en-US" dirty="0"/>
              <a:t>Comparing to published validation results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Considering differences in performance characteristics between:</a:t>
            </a:r>
          </a:p>
          <a:p>
            <a:pPr marL="654050" lvl="1" indent="-457200">
              <a:buFont typeface="Arial" panose="020B0604020202020204" pitchFamily="34" charset="0"/>
              <a:buChar char="•"/>
            </a:pPr>
            <a:r>
              <a:rPr lang="en-US" dirty="0"/>
              <a:t>Databases</a:t>
            </a:r>
          </a:p>
          <a:p>
            <a:pPr marL="654050" lvl="1" indent="-457200">
              <a:buFont typeface="Arial" panose="020B0604020202020204" pitchFamily="34" charset="0"/>
              <a:buChar char="•"/>
            </a:pPr>
            <a:r>
              <a:rPr lang="en-US" dirty="0"/>
              <a:t>Exposure groups (e.g., two different drug exposures)</a:t>
            </a:r>
          </a:p>
          <a:p>
            <a:pPr marL="654050" lvl="1" indent="-457200">
              <a:buFont typeface="Arial" panose="020B0604020202020204" pitchFamily="34" charset="0"/>
              <a:buChar char="•"/>
            </a:pPr>
            <a:r>
              <a:rPr lang="en-US" dirty="0"/>
              <a:t>Age groups, e.g.; &lt; 18YO v. 18-65YO v. &gt; 65YO</a:t>
            </a:r>
          </a:p>
          <a:p>
            <a:pPr marL="0" indent="0">
              <a:buNone/>
            </a:pPr>
            <a:endParaRPr lang="en-US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929325F-CD63-4950-BB5B-C160EF87ABD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2B2CD1B-D5F0-43B0-9567-430065C338AC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28888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688B40-1BBE-4705-864D-7B6C743F5E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470" y="0"/>
            <a:ext cx="10515600" cy="1325563"/>
          </a:xfrm>
        </p:spPr>
        <p:txBody>
          <a:bodyPr/>
          <a:lstStyle/>
          <a:p>
            <a:r>
              <a:rPr lang="en-US" dirty="0"/>
              <a:t>Thoughts for Phenotype Library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F7FB91-FA94-424C-88C7-7F4D1A51A1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5751" y="1068014"/>
            <a:ext cx="11620500" cy="2585323"/>
          </a:xfrm>
        </p:spPr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Do we want to have a phenotype library or a concept set library (or both)?</a:t>
            </a:r>
          </a:p>
          <a:p>
            <a:pPr marL="654050" lvl="1" indent="-457200">
              <a:buFont typeface="Arial" panose="020B0604020202020204" pitchFamily="34" charset="0"/>
              <a:buChar char="•"/>
            </a:pPr>
            <a:r>
              <a:rPr lang="en-US" dirty="0"/>
              <a:t>Phenotypes are fit-to-purpose – sensitive (want to find all possible outcomes) v. specific (want to use only definite outcomes)</a:t>
            </a:r>
          </a:p>
          <a:p>
            <a:pPr marL="654050" lvl="1" indent="-457200">
              <a:buFont typeface="Arial" panose="020B0604020202020204" pitchFamily="34" charset="0"/>
              <a:buChar char="•"/>
            </a:pPr>
            <a:r>
              <a:rPr lang="en-US" dirty="0"/>
              <a:t>Validation of the phenotypes may turn out to be DB specific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What do phenotype validation results mean?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42FBAC2-FB1F-4AE4-97BA-E919C4BB9B1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2B2CD1B-D5F0-43B0-9567-430065C338AC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65139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137</Words>
  <Application>Microsoft Office PowerPoint</Application>
  <PresentationFormat>Widescreen</PresentationFormat>
  <Paragraphs>19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Phenotype Algorithm Validation</vt:lpstr>
      <vt:lpstr>Thoughts for Phenotype Library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Phenotype Algorithm Validation</dc:title>
  <dc:creator>Swerdel, Joel [JRDUS]</dc:creator>
  <cp:lastModifiedBy>Swerdel, Joel [JRDUS]</cp:lastModifiedBy>
  <cp:revision>1</cp:revision>
  <dcterms:created xsi:type="dcterms:W3CDTF">2019-01-18T11:33:03Z</dcterms:created>
  <dcterms:modified xsi:type="dcterms:W3CDTF">2019-01-18T11:34:23Z</dcterms:modified>
</cp:coreProperties>
</file>