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6" r:id="rId4"/>
    <p:sldId id="257" r:id="rId5"/>
    <p:sldId id="259" r:id="rId6"/>
    <p:sldId id="260" r:id="rId7"/>
    <p:sldId id="261" r:id="rId8"/>
    <p:sldId id="263" r:id="rId9"/>
    <p:sldId id="262" r:id="rId10"/>
    <p:sldId id="264" r:id="rId11"/>
    <p:sldId id="266" r:id="rId12"/>
    <p:sldId id="267" r:id="rId13"/>
    <p:sldId id="268" r:id="rId14"/>
    <p:sldId id="272" r:id="rId15"/>
    <p:sldId id="270" r:id="rId16"/>
    <p:sldId id="271" r:id="rId17"/>
    <p:sldId id="269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6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2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9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5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3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7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3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9EB35-418C-4083-BCC9-483F8BC68208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1A124-E78D-4FD7-B58E-53403A657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2733" y="575733"/>
            <a:ext cx="83142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OHDSI Hadoop Working Group</a:t>
            </a:r>
          </a:p>
          <a:p>
            <a:r>
              <a:rPr lang="en-US" dirty="0" smtClean="0"/>
              <a:t>First Survey</a:t>
            </a:r>
          </a:p>
          <a:p>
            <a:r>
              <a:rPr lang="en-US" dirty="0" smtClean="0"/>
              <a:t>November 2016</a:t>
            </a:r>
          </a:p>
          <a:p>
            <a:endParaRPr lang="en-US" dirty="0"/>
          </a:p>
          <a:p>
            <a:r>
              <a:rPr lang="en-US" dirty="0" smtClean="0"/>
              <a:t>N=7</a:t>
            </a:r>
          </a:p>
        </p:txBody>
      </p:sp>
    </p:spTree>
    <p:extLst>
      <p:ext uri="{BB962C8B-B14F-4D97-AF65-F5344CB8AC3E}">
        <p14:creationId xmlns:p14="http://schemas.microsoft.com/office/powerpoint/2010/main" val="413733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Fourth question asks opinions about what people with coding skills should work on and how important it 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058" y="1182151"/>
            <a:ext cx="5891742" cy="539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65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972" y="655752"/>
            <a:ext cx="4525362" cy="60404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433" y="455808"/>
            <a:ext cx="1577231" cy="624034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3681725" y="736852"/>
            <a:ext cx="1995247" cy="1659466"/>
          </a:xfrm>
          <a:prstGeom prst="wedgeEllipseCallout">
            <a:avLst>
              <a:gd name="adj1" fmla="val -90372"/>
              <a:gd name="adj2" fmla="val -444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52953" y="1151087"/>
            <a:ext cx="184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These #s are the stack rank of high importance /importance (two with the same # means a tie)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491" y="1151087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8461" y="6200821"/>
            <a:ext cx="72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n/a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8465" y="195528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8070" y="4170113"/>
            <a:ext cx="673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8070" y="64327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7793" y="3134692"/>
            <a:ext cx="105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2407" y="2359613"/>
            <a:ext cx="101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688" y="4625817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7793" y="280578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7793" y="5186004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5920" y="3824168"/>
            <a:ext cx="66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6184" y="3504024"/>
            <a:ext cx="7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8754" y="1602742"/>
            <a:ext cx="63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5185" y="5742192"/>
            <a:ext cx="7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9217553" y="3395132"/>
            <a:ext cx="21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LOWER IS ‘BETTER’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1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318" y="330199"/>
            <a:ext cx="3232254" cy="61352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2733" y="575733"/>
            <a:ext cx="8314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write in responses on what coders should work 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128" y="1377950"/>
            <a:ext cx="2200275" cy="647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97666" y="3937000"/>
            <a:ext cx="83142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 didn’t set up the survey so that the respondents answering “other” could actually write in and describe the ‘other’!!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NO DATA AVAILABLE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4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Fifth question ignores actual importance and asks to rank the coding achievements relative to each other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675" y="2662237"/>
            <a:ext cx="8248650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5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628" y="353999"/>
            <a:ext cx="5019675" cy="6438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0333" y="86744"/>
            <a:ext cx="1481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8753" y="3388783"/>
            <a:ext cx="21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HIGHER IS ‘BETTER’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366" y="268609"/>
            <a:ext cx="1577231" cy="62403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4424" y="96388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2398" y="176808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2003" y="3982914"/>
            <a:ext cx="673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2003" y="45607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1726" y="2947493"/>
            <a:ext cx="105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6340" y="2172414"/>
            <a:ext cx="101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7621" y="443861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6251" y="2594950"/>
            <a:ext cx="633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1726" y="499880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69853" y="3636969"/>
            <a:ext cx="66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0117" y="3316825"/>
            <a:ext cx="7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2687" y="1415543"/>
            <a:ext cx="63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59118" y="5554993"/>
            <a:ext cx="7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#13</a:t>
            </a:r>
            <a:endParaRPr lang="en-US" dirty="0"/>
          </a:p>
        </p:txBody>
      </p:sp>
      <p:sp>
        <p:nvSpPr>
          <p:cNvPr id="19" name="Oval Callout 18"/>
          <p:cNvSpPr/>
          <p:nvPr/>
        </p:nvSpPr>
        <p:spPr>
          <a:xfrm>
            <a:off x="3294974" y="736852"/>
            <a:ext cx="1995247" cy="1659466"/>
          </a:xfrm>
          <a:prstGeom prst="wedgeEllipseCallout">
            <a:avLst>
              <a:gd name="adj1" fmla="val -90372"/>
              <a:gd name="adj2" fmla="val -444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449541" y="1151086"/>
            <a:ext cx="184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These #s are the stack rank of high importance /importance (two with the same # means a tie)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79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363" y="169333"/>
            <a:ext cx="7623304" cy="648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4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write in responses for use cases not listed in questions 1 and 2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954" y="5384156"/>
            <a:ext cx="6284913" cy="9811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733" y="1222064"/>
            <a:ext cx="4624424" cy="15864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74332" y="4522801"/>
            <a:ext cx="1481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Answers: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37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6391" y="2762157"/>
            <a:ext cx="4239217" cy="13336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0333" y="86744"/>
            <a:ext cx="1481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08" y="726695"/>
            <a:ext cx="5250392" cy="138838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35199" y="3244334"/>
            <a:ext cx="1481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Answers: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9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37" y="2676525"/>
            <a:ext cx="8924925" cy="15049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 question asks about how important, in terms of spending time and investment to use, each of the use cases is, to the respondent.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2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500" y="456075"/>
            <a:ext cx="6172200" cy="6038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913" y="84666"/>
            <a:ext cx="1288976" cy="44788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03" y="4563533"/>
            <a:ext cx="1346596" cy="21309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31629" y="92207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#1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77323" y="606983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31629" y="262149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26808" y="166684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77323" y="532505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98423" y="254050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038921" y="412330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98423" y="336858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93602" y="468926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916333" y="2365096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LOWER IS ‘BETTER’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20" name="Oval Callout 19"/>
          <p:cNvSpPr/>
          <p:nvPr/>
        </p:nvSpPr>
        <p:spPr>
          <a:xfrm>
            <a:off x="2795800" y="1087106"/>
            <a:ext cx="1794301" cy="2495128"/>
          </a:xfrm>
          <a:prstGeom prst="wedgeEllipseCallout">
            <a:avLst>
              <a:gd name="adj1" fmla="val -69435"/>
              <a:gd name="adj2" fmla="val -735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68732" y="1585435"/>
            <a:ext cx="15832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#s are the stack rank of high importance /importance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2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495" y="792700"/>
            <a:ext cx="3796771" cy="50164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4254" y="2057400"/>
            <a:ext cx="3714287" cy="26902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4254" y="1593851"/>
            <a:ext cx="3677892" cy="4635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17533" y="448733"/>
            <a:ext cx="581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RAW DATA</a:t>
            </a:r>
          </a:p>
          <a:p>
            <a:r>
              <a:rPr lang="en-US" dirty="0" smtClean="0"/>
              <a:t>Rate Use Cases for Hadoop in Importance to You</a:t>
            </a:r>
          </a:p>
          <a:p>
            <a:r>
              <a:rPr lang="en-US" dirty="0" smtClean="0"/>
              <a:t>Frequency of Answers (Count of votes)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2476500"/>
            <a:ext cx="9229725" cy="190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Second question does not ask about how important each use case is, but rather asks the respondent to rate the importance of the use cases relative to each other.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98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628" y="437620"/>
            <a:ext cx="5629275" cy="57626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17553" y="3395132"/>
            <a:ext cx="21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HIGHER IS ‘BETTER’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913" y="84666"/>
            <a:ext cx="1288976" cy="44788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03" y="4563533"/>
            <a:ext cx="1346596" cy="213095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31629" y="92207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7323" y="606983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31629" y="262149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26808" y="166684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77323" y="532505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98423" y="2540502"/>
            <a:ext cx="105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 (tie)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38921" y="4123306"/>
            <a:ext cx="101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 (tie)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98423" y="336858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93602" y="468926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16" name="Oval Callout 15"/>
          <p:cNvSpPr/>
          <p:nvPr/>
        </p:nvSpPr>
        <p:spPr>
          <a:xfrm>
            <a:off x="2914012" y="999068"/>
            <a:ext cx="1725721" cy="1659466"/>
          </a:xfrm>
          <a:prstGeom prst="wedgeEllipseCallout">
            <a:avLst>
              <a:gd name="adj1" fmla="val -69435"/>
              <a:gd name="adj2" fmla="val -735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08048" y="1354287"/>
            <a:ext cx="1583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These #s are the stack rank of high importance /importance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442" y="110377"/>
            <a:ext cx="5648291" cy="67476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15400" y="2497667"/>
            <a:ext cx="256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Raw data</a:t>
            </a:r>
          </a:p>
          <a:p>
            <a:r>
              <a:rPr lang="en-US" dirty="0" smtClean="0"/>
              <a:t>Count of votes for each individual ranking by use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2" y="2219325"/>
            <a:ext cx="9477375" cy="24193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2733" y="575733"/>
            <a:ext cx="831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Third question asks relative importance of the use cases, anecdotally, for the community as a whole.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09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5333" y="16933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613" y="432890"/>
            <a:ext cx="5411788" cy="59340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17553" y="3395132"/>
            <a:ext cx="21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HIGHER IS ‘BETTER’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90467" y="6436265"/>
            <a:ext cx="3589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Raw data available by request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913" y="84666"/>
            <a:ext cx="1288976" cy="44788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103" y="4563533"/>
            <a:ext cx="1346596" cy="21309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31629" y="92207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77323" y="606983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31629" y="262149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026808" y="166684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77323" y="532505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98423" y="2540502"/>
            <a:ext cx="1058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38921" y="4123306"/>
            <a:ext cx="101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98423" y="3368582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93602" y="468926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5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450</Words>
  <Application>Microsoft Office PowerPoint</Application>
  <PresentationFormat>Widescreen</PresentationFormat>
  <Paragraphs>102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sdolley</dc:creator>
  <cp:lastModifiedBy>sdolley</cp:lastModifiedBy>
  <cp:revision>11</cp:revision>
  <dcterms:created xsi:type="dcterms:W3CDTF">2016-11-18T21:29:43Z</dcterms:created>
  <dcterms:modified xsi:type="dcterms:W3CDTF">2016-11-21T17:59:49Z</dcterms:modified>
</cp:coreProperties>
</file>