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2" r:id="rId2"/>
    <p:sldId id="303" r:id="rId3"/>
    <p:sldId id="256" r:id="rId4"/>
    <p:sldId id="257" r:id="rId5"/>
    <p:sldId id="264" r:id="rId6"/>
    <p:sldId id="258" r:id="rId7"/>
    <p:sldId id="265" r:id="rId8"/>
    <p:sldId id="259" r:id="rId9"/>
    <p:sldId id="266" r:id="rId10"/>
    <p:sldId id="261" r:id="rId11"/>
    <p:sldId id="272" r:id="rId12"/>
    <p:sldId id="262" r:id="rId13"/>
    <p:sldId id="267" r:id="rId14"/>
    <p:sldId id="268" r:id="rId15"/>
    <p:sldId id="273" r:id="rId16"/>
    <p:sldId id="270" r:id="rId17"/>
    <p:sldId id="275" r:id="rId18"/>
    <p:sldId id="274" r:id="rId19"/>
    <p:sldId id="271" r:id="rId20"/>
    <p:sldId id="276" r:id="rId21"/>
    <p:sldId id="282" r:id="rId22"/>
    <p:sldId id="284" r:id="rId23"/>
    <p:sldId id="285" r:id="rId24"/>
    <p:sldId id="286" r:id="rId25"/>
    <p:sldId id="277" r:id="rId26"/>
    <p:sldId id="278" r:id="rId27"/>
    <p:sldId id="279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81" r:id="rId38"/>
    <p:sldId id="296" r:id="rId39"/>
    <p:sldId id="297" r:id="rId40"/>
    <p:sldId id="298" r:id="rId41"/>
    <p:sldId id="300" r:id="rId42"/>
    <p:sldId id="299" r:id="rId43"/>
    <p:sldId id="301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승찬 유" initials="승유" lastIdx="1" clrIdx="0">
    <p:extLst>
      <p:ext uri="{19B8F6BF-5375-455C-9EA6-DF929625EA0E}">
        <p15:presenceInfo xmlns:p15="http://schemas.microsoft.com/office/powerpoint/2012/main" userId="3e64f0b268d3a8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4CC89-4C16-4211-BF79-44D430D26B43}" v="267" dt="2018-11-14T04:24:13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6353" autoAdjust="0"/>
  </p:normalViewPr>
  <p:slideViewPr>
    <p:cSldViewPr snapToGrid="0">
      <p:cViewPr>
        <p:scale>
          <a:sx n="100" d="100"/>
          <a:sy n="100" d="100"/>
        </p:scale>
        <p:origin x="9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승찬 유" userId="3e64f0b268d3a8c7" providerId="LiveId" clId="{6774CC89-4C16-4211-BF79-44D430D26B43}"/>
    <pc:docChg chg="undo custSel addSld delSld modSld sldOrd">
      <pc:chgData name="승찬 유" userId="3e64f0b268d3a8c7" providerId="LiveId" clId="{6774CC89-4C16-4211-BF79-44D430D26B43}" dt="2018-11-14T04:24:16.757" v="5032" actId="108"/>
      <pc:docMkLst>
        <pc:docMk/>
      </pc:docMkLst>
      <pc:sldChg chg="modSp">
        <pc:chgData name="승찬 유" userId="3e64f0b268d3a8c7" providerId="LiveId" clId="{6774CC89-4C16-4211-BF79-44D430D26B43}" dt="2018-11-14T04:23:34.854" v="5004" actId="20577"/>
        <pc:sldMkLst>
          <pc:docMk/>
          <pc:sldMk cId="2351116212" sldId="256"/>
        </pc:sldMkLst>
        <pc:spChg chg="mod">
          <ac:chgData name="승찬 유" userId="3e64f0b268d3a8c7" providerId="LiveId" clId="{6774CC89-4C16-4211-BF79-44D430D26B43}" dt="2018-11-14T04:23:34.854" v="5004" actId="20577"/>
          <ac:spMkLst>
            <pc:docMk/>
            <pc:sldMk cId="2351116212" sldId="256"/>
            <ac:spMk id="2" creationId="{50795D18-B1A0-48C2-9BDE-116AD9C2CFF1}"/>
          </ac:spMkLst>
        </pc:spChg>
      </pc:sldChg>
      <pc:sldChg chg="modSp">
        <pc:chgData name="승찬 유" userId="3e64f0b268d3a8c7" providerId="LiveId" clId="{6774CC89-4C16-4211-BF79-44D430D26B43}" dt="2018-11-13T11:37:56.755" v="86" actId="20577"/>
        <pc:sldMkLst>
          <pc:docMk/>
          <pc:sldMk cId="37067127" sldId="257"/>
        </pc:sldMkLst>
        <pc:spChg chg="mod">
          <ac:chgData name="승찬 유" userId="3e64f0b268d3a8c7" providerId="LiveId" clId="{6774CC89-4C16-4211-BF79-44D430D26B43}" dt="2018-11-13T11:37:56.755" v="86" actId="20577"/>
          <ac:spMkLst>
            <pc:docMk/>
            <pc:sldMk cId="37067127" sldId="257"/>
            <ac:spMk id="3" creationId="{2A1661F9-2E66-4F9C-BABA-12235D051F46}"/>
          </ac:spMkLst>
        </pc:spChg>
        <pc:picChg chg="mod">
          <ac:chgData name="승찬 유" userId="3e64f0b268d3a8c7" providerId="LiveId" clId="{6774CC89-4C16-4211-BF79-44D430D26B43}" dt="2018-11-13T11:37:33.698" v="31" actId="1076"/>
          <ac:picMkLst>
            <pc:docMk/>
            <pc:sldMk cId="37067127" sldId="257"/>
            <ac:picMk id="6" creationId="{2152F41E-0B62-427C-B4BF-E4BACBB3B812}"/>
          </ac:picMkLst>
        </pc:picChg>
      </pc:sldChg>
      <pc:sldChg chg="modSp">
        <pc:chgData name="승찬 유" userId="3e64f0b268d3a8c7" providerId="LiveId" clId="{6774CC89-4C16-4211-BF79-44D430D26B43}" dt="2018-11-13T11:41:45.186" v="350" actId="207"/>
        <pc:sldMkLst>
          <pc:docMk/>
          <pc:sldMk cId="3132311218" sldId="258"/>
        </pc:sldMkLst>
        <pc:spChg chg="mod">
          <ac:chgData name="승찬 유" userId="3e64f0b268d3a8c7" providerId="LiveId" clId="{6774CC89-4C16-4211-BF79-44D430D26B43}" dt="2018-11-13T11:38:31.680" v="122" actId="20577"/>
          <ac:spMkLst>
            <pc:docMk/>
            <pc:sldMk cId="3132311218" sldId="258"/>
            <ac:spMk id="2" creationId="{E574CD6A-3188-4902-B951-29C0C4884395}"/>
          </ac:spMkLst>
        </pc:spChg>
        <pc:spChg chg="mod">
          <ac:chgData name="승찬 유" userId="3e64f0b268d3a8c7" providerId="LiveId" clId="{6774CC89-4C16-4211-BF79-44D430D26B43}" dt="2018-11-13T11:41:45.186" v="350" actId="207"/>
          <ac:spMkLst>
            <pc:docMk/>
            <pc:sldMk cId="3132311218" sldId="258"/>
            <ac:spMk id="3" creationId="{1FA42118-EE76-4D8B-9C88-D25BBF976451}"/>
          </ac:spMkLst>
        </pc:spChg>
      </pc:sldChg>
      <pc:sldChg chg="addSp modSp">
        <pc:chgData name="승찬 유" userId="3e64f0b268d3a8c7" providerId="LiveId" clId="{6774CC89-4C16-4211-BF79-44D430D26B43}" dt="2018-11-14T00:11:12.442" v="362" actId="1076"/>
        <pc:sldMkLst>
          <pc:docMk/>
          <pc:sldMk cId="932889136" sldId="259"/>
        </pc:sldMkLst>
        <pc:spChg chg="mod">
          <ac:chgData name="승찬 유" userId="3e64f0b268d3a8c7" providerId="LiveId" clId="{6774CC89-4C16-4211-BF79-44D430D26B43}" dt="2018-11-14T00:10:00.416" v="353"/>
          <ac:spMkLst>
            <pc:docMk/>
            <pc:sldMk cId="932889136" sldId="259"/>
            <ac:spMk id="2" creationId="{D59A8B29-46FD-4225-8F14-2CA85AB1FDA2}"/>
          </ac:spMkLst>
        </pc:spChg>
        <pc:spChg chg="add mod">
          <ac:chgData name="승찬 유" userId="3e64f0b268d3a8c7" providerId="LiveId" clId="{6774CC89-4C16-4211-BF79-44D430D26B43}" dt="2018-11-14T00:11:12.442" v="362" actId="1076"/>
          <ac:spMkLst>
            <pc:docMk/>
            <pc:sldMk cId="932889136" sldId="259"/>
            <ac:spMk id="5" creationId="{81560601-384D-42BE-8C70-46BA72C53400}"/>
          </ac:spMkLst>
        </pc:spChg>
        <pc:picChg chg="add mod">
          <ac:chgData name="승찬 유" userId="3e64f0b268d3a8c7" providerId="LiveId" clId="{6774CC89-4C16-4211-BF79-44D430D26B43}" dt="2018-11-14T00:11:01.595" v="358" actId="1076"/>
          <ac:picMkLst>
            <pc:docMk/>
            <pc:sldMk cId="932889136" sldId="259"/>
            <ac:picMk id="4" creationId="{D629B2DB-F482-4D20-8428-8E9C7B92AFE7}"/>
          </ac:picMkLst>
        </pc:picChg>
      </pc:sldChg>
      <pc:sldChg chg="modSp del modAnim">
        <pc:chgData name="승찬 유" userId="3e64f0b268d3a8c7" providerId="LiveId" clId="{6774CC89-4C16-4211-BF79-44D430D26B43}" dt="2018-11-14T00:19:17.937" v="1020" actId="2696"/>
        <pc:sldMkLst>
          <pc:docMk/>
          <pc:sldMk cId="483801581" sldId="260"/>
        </pc:sldMkLst>
        <pc:spChg chg="mod">
          <ac:chgData name="승찬 유" userId="3e64f0b268d3a8c7" providerId="LiveId" clId="{6774CC89-4C16-4211-BF79-44D430D26B43}" dt="2018-11-14T00:11:20.266" v="363"/>
          <ac:spMkLst>
            <pc:docMk/>
            <pc:sldMk cId="483801581" sldId="260"/>
            <ac:spMk id="2" creationId="{5BC13BCE-F96F-4CCC-9875-0BFD4D2CA2CF}"/>
          </ac:spMkLst>
        </pc:spChg>
        <pc:spChg chg="mod">
          <ac:chgData name="승찬 유" userId="3e64f0b268d3a8c7" providerId="LiveId" clId="{6774CC89-4C16-4211-BF79-44D430D26B43}" dt="2018-11-14T00:16:05.875" v="971" actId="20577"/>
          <ac:spMkLst>
            <pc:docMk/>
            <pc:sldMk cId="483801581" sldId="260"/>
            <ac:spMk id="3" creationId="{2C31C6F8-7044-41BA-8919-5BD14EBE7DE2}"/>
          </ac:spMkLst>
        </pc:spChg>
      </pc:sldChg>
      <pc:sldChg chg="addSp modSp">
        <pc:chgData name="승찬 유" userId="3e64f0b268d3a8c7" providerId="LiveId" clId="{6774CC89-4C16-4211-BF79-44D430D26B43}" dt="2018-11-14T00:33:53.647" v="1104" actId="14100"/>
        <pc:sldMkLst>
          <pc:docMk/>
          <pc:sldMk cId="508417047" sldId="261"/>
        </pc:sldMkLst>
        <pc:spChg chg="mod">
          <ac:chgData name="승찬 유" userId="3e64f0b268d3a8c7" providerId="LiveId" clId="{6774CC89-4C16-4211-BF79-44D430D26B43}" dt="2018-11-14T00:30:51.568" v="1034" actId="1076"/>
          <ac:spMkLst>
            <pc:docMk/>
            <pc:sldMk cId="508417047" sldId="261"/>
            <ac:spMk id="2" creationId="{D19FC921-2085-4DCE-8E00-67B7B825D172}"/>
          </ac:spMkLst>
        </pc:spChg>
        <pc:spChg chg="mod">
          <ac:chgData name="승찬 유" userId="3e64f0b268d3a8c7" providerId="LiveId" clId="{6774CC89-4C16-4211-BF79-44D430D26B43}" dt="2018-11-14T00:31:04.548" v="1100" actId="20577"/>
          <ac:spMkLst>
            <pc:docMk/>
            <pc:sldMk cId="508417047" sldId="261"/>
            <ac:spMk id="3" creationId="{827C1838-E4BC-4F17-AD1E-EEA4444CEC6F}"/>
          </ac:spMkLst>
        </pc:spChg>
        <pc:spChg chg="add mod">
          <ac:chgData name="승찬 유" userId="3e64f0b268d3a8c7" providerId="LiveId" clId="{6774CC89-4C16-4211-BF79-44D430D26B43}" dt="2018-11-14T00:30:25.564" v="1031" actId="1076"/>
          <ac:spMkLst>
            <pc:docMk/>
            <pc:sldMk cId="508417047" sldId="261"/>
            <ac:spMk id="5" creationId="{2C4B6411-AC4B-4818-A220-372B771CF363}"/>
          </ac:spMkLst>
        </pc:spChg>
        <pc:picChg chg="add mod modCrop">
          <ac:chgData name="승찬 유" userId="3e64f0b268d3a8c7" providerId="LiveId" clId="{6774CC89-4C16-4211-BF79-44D430D26B43}" dt="2018-11-14T00:33:53.647" v="1104" actId="14100"/>
          <ac:picMkLst>
            <pc:docMk/>
            <pc:sldMk cId="508417047" sldId="261"/>
            <ac:picMk id="4" creationId="{E4F47565-CA69-4A7F-88A6-0DB3564457FC}"/>
          </ac:picMkLst>
        </pc:picChg>
      </pc:sldChg>
      <pc:sldChg chg="addSp modSp modAnim">
        <pc:chgData name="승찬 유" userId="3e64f0b268d3a8c7" providerId="LiveId" clId="{6774CC89-4C16-4211-BF79-44D430D26B43}" dt="2018-11-14T00:39:14.154" v="1177"/>
        <pc:sldMkLst>
          <pc:docMk/>
          <pc:sldMk cId="827100261" sldId="262"/>
        </pc:sldMkLst>
        <pc:spChg chg="mod">
          <ac:chgData name="승찬 유" userId="3e64f0b268d3a8c7" providerId="LiveId" clId="{6774CC89-4C16-4211-BF79-44D430D26B43}" dt="2018-11-14T00:36:52.967" v="1162" actId="20577"/>
          <ac:spMkLst>
            <pc:docMk/>
            <pc:sldMk cId="827100261" sldId="262"/>
            <ac:spMk id="2" creationId="{8799E5CB-E8E9-4398-8C0A-02EB3ACC6299}"/>
          </ac:spMkLst>
        </pc:spChg>
        <pc:picChg chg="add mod">
          <ac:chgData name="승찬 유" userId="3e64f0b268d3a8c7" providerId="LiveId" clId="{6774CC89-4C16-4211-BF79-44D430D26B43}" dt="2018-11-14T00:37:12.921" v="1166" actId="1076"/>
          <ac:picMkLst>
            <pc:docMk/>
            <pc:sldMk cId="827100261" sldId="262"/>
            <ac:picMk id="4" creationId="{3D612B0A-05DD-4805-B2F4-BE67202F9418}"/>
          </ac:picMkLst>
        </pc:picChg>
        <pc:picChg chg="add mod">
          <ac:chgData name="승찬 유" userId="3e64f0b268d3a8c7" providerId="LiveId" clId="{6774CC89-4C16-4211-BF79-44D430D26B43}" dt="2018-11-14T00:37:50.685" v="1169" actId="1076"/>
          <ac:picMkLst>
            <pc:docMk/>
            <pc:sldMk cId="827100261" sldId="262"/>
            <ac:picMk id="5" creationId="{A9531552-749F-424E-B3B9-2A04BFBD8E88}"/>
          </ac:picMkLst>
        </pc:picChg>
        <pc:picChg chg="add mod">
          <ac:chgData name="승찬 유" userId="3e64f0b268d3a8c7" providerId="LiveId" clId="{6774CC89-4C16-4211-BF79-44D430D26B43}" dt="2018-11-14T00:38:16.266" v="1171" actId="1076"/>
          <ac:picMkLst>
            <pc:docMk/>
            <pc:sldMk cId="827100261" sldId="262"/>
            <ac:picMk id="6" creationId="{D412ABA0-87F4-41E7-B33F-D9AA7718524F}"/>
          </ac:picMkLst>
        </pc:picChg>
        <pc:picChg chg="add mod">
          <ac:chgData name="승찬 유" userId="3e64f0b268d3a8c7" providerId="LiveId" clId="{6774CC89-4C16-4211-BF79-44D430D26B43}" dt="2018-11-14T00:38:56.243" v="1173" actId="1076"/>
          <ac:picMkLst>
            <pc:docMk/>
            <pc:sldMk cId="827100261" sldId="262"/>
            <ac:picMk id="7" creationId="{9183F6C2-6548-4746-BB5C-DD8ABEB0E9AD}"/>
          </ac:picMkLst>
        </pc:picChg>
      </pc:sldChg>
      <pc:sldChg chg="modSp del">
        <pc:chgData name="승찬 유" userId="3e64f0b268d3a8c7" providerId="LiveId" clId="{6774CC89-4C16-4211-BF79-44D430D26B43}" dt="2018-11-13T11:37:43.913" v="56" actId="2696"/>
        <pc:sldMkLst>
          <pc:docMk/>
          <pc:sldMk cId="1884859852" sldId="263"/>
        </pc:sldMkLst>
        <pc:spChg chg="mod">
          <ac:chgData name="승찬 유" userId="3e64f0b268d3a8c7" providerId="LiveId" clId="{6774CC89-4C16-4211-BF79-44D430D26B43}" dt="2018-11-13T11:37:24.260" v="18" actId="20577"/>
          <ac:spMkLst>
            <pc:docMk/>
            <pc:sldMk cId="1884859852" sldId="263"/>
            <ac:spMk id="3" creationId="{2A1661F9-2E66-4F9C-BABA-12235D051F46}"/>
          </ac:spMkLst>
        </pc:spChg>
      </pc:sldChg>
      <pc:sldChg chg="addSp delSp modSp add">
        <pc:chgData name="승찬 유" userId="3e64f0b268d3a8c7" providerId="LiveId" clId="{6774CC89-4C16-4211-BF79-44D430D26B43}" dt="2018-11-14T03:00:02.741" v="3429" actId="1076"/>
        <pc:sldMkLst>
          <pc:docMk/>
          <pc:sldMk cId="1263304062" sldId="264"/>
        </pc:sldMkLst>
        <pc:spChg chg="mod">
          <ac:chgData name="승찬 유" userId="3e64f0b268d3a8c7" providerId="LiveId" clId="{6774CC89-4C16-4211-BF79-44D430D26B43}" dt="2018-11-13T11:37:59.865" v="87"/>
          <ac:spMkLst>
            <pc:docMk/>
            <pc:sldMk cId="1263304062" sldId="264"/>
            <ac:spMk id="3" creationId="{2A1661F9-2E66-4F9C-BABA-12235D051F46}"/>
          </ac:spMkLst>
        </pc:spChg>
        <pc:picChg chg="add mod">
          <ac:chgData name="승찬 유" userId="3e64f0b268d3a8c7" providerId="LiveId" clId="{6774CC89-4C16-4211-BF79-44D430D26B43}" dt="2018-11-14T03:00:02.741" v="3429" actId="1076"/>
          <ac:picMkLst>
            <pc:docMk/>
            <pc:sldMk cId="1263304062" sldId="264"/>
            <ac:picMk id="4" creationId="{73ED7959-1D28-44E9-92A6-AB787CF9774F}"/>
          </ac:picMkLst>
        </pc:picChg>
        <pc:picChg chg="del">
          <ac:chgData name="승찬 유" userId="3e64f0b268d3a8c7" providerId="LiveId" clId="{6774CC89-4C16-4211-BF79-44D430D26B43}" dt="2018-11-14T02:59:19.513" v="3425" actId="478"/>
          <ac:picMkLst>
            <pc:docMk/>
            <pc:sldMk cId="1263304062" sldId="264"/>
            <ac:picMk id="6" creationId="{2152F41E-0B62-427C-B4BF-E4BACBB3B812}"/>
          </ac:picMkLst>
        </pc:picChg>
      </pc:sldChg>
      <pc:sldChg chg="add">
        <pc:chgData name="승찬 유" userId="3e64f0b268d3a8c7" providerId="LiveId" clId="{6774CC89-4C16-4211-BF79-44D430D26B43}" dt="2018-11-13T11:41:40.706" v="349"/>
        <pc:sldMkLst>
          <pc:docMk/>
          <pc:sldMk cId="1154773386" sldId="265"/>
        </pc:sldMkLst>
      </pc:sldChg>
      <pc:sldChg chg="modSp add ord modAnim">
        <pc:chgData name="승찬 유" userId="3e64f0b268d3a8c7" providerId="LiveId" clId="{6774CC89-4C16-4211-BF79-44D430D26B43}" dt="2018-11-14T00:19:15.001" v="1018" actId="207"/>
        <pc:sldMkLst>
          <pc:docMk/>
          <pc:sldMk cId="1394791430" sldId="266"/>
        </pc:sldMkLst>
        <pc:spChg chg="mod">
          <ac:chgData name="승찬 유" userId="3e64f0b268d3a8c7" providerId="LiveId" clId="{6774CC89-4C16-4211-BF79-44D430D26B43}" dt="2018-11-14T00:19:15.001" v="1018" actId="207"/>
          <ac:spMkLst>
            <pc:docMk/>
            <pc:sldMk cId="1394791430" sldId="266"/>
            <ac:spMk id="3" creationId="{2C31C6F8-7044-41BA-8919-5BD14EBE7DE2}"/>
          </ac:spMkLst>
        </pc:spChg>
      </pc:sldChg>
      <pc:sldChg chg="add del">
        <pc:chgData name="승찬 유" userId="3e64f0b268d3a8c7" providerId="LiveId" clId="{6774CC89-4C16-4211-BF79-44D430D26B43}" dt="2018-11-14T00:19:16.740" v="1019" actId="2696"/>
        <pc:sldMkLst>
          <pc:docMk/>
          <pc:sldMk cId="1546072716" sldId="267"/>
        </pc:sldMkLst>
      </pc:sldChg>
      <pc:sldChg chg="addSp modSp add modNotesTx">
        <pc:chgData name="승찬 유" userId="3e64f0b268d3a8c7" providerId="LiveId" clId="{6774CC89-4C16-4211-BF79-44D430D26B43}" dt="2018-11-14T00:42:47.627" v="1314" actId="1076"/>
        <pc:sldMkLst>
          <pc:docMk/>
          <pc:sldMk cId="3201083394" sldId="267"/>
        </pc:sldMkLst>
        <pc:spChg chg="mod">
          <ac:chgData name="승찬 유" userId="3e64f0b268d3a8c7" providerId="LiveId" clId="{6774CC89-4C16-4211-BF79-44D430D26B43}" dt="2018-11-14T00:39:43.172" v="1255" actId="20577"/>
          <ac:spMkLst>
            <pc:docMk/>
            <pc:sldMk cId="3201083394" sldId="267"/>
            <ac:spMk id="2" creationId="{423EBAA9-EE4E-4D53-A8D8-6467E81108C9}"/>
          </ac:spMkLst>
        </pc:spChg>
        <pc:spChg chg="add mod">
          <ac:chgData name="승찬 유" userId="3e64f0b268d3a8c7" providerId="LiveId" clId="{6774CC89-4C16-4211-BF79-44D430D26B43}" dt="2018-11-14T00:42:21.603" v="1299" actId="1076"/>
          <ac:spMkLst>
            <pc:docMk/>
            <pc:sldMk cId="3201083394" sldId="267"/>
            <ac:spMk id="6" creationId="{A38A91D1-A98B-4EBA-A36B-6799CFFA426E}"/>
          </ac:spMkLst>
        </pc:spChg>
        <pc:spChg chg="add mod">
          <ac:chgData name="승찬 유" userId="3e64f0b268d3a8c7" providerId="LiveId" clId="{6774CC89-4C16-4211-BF79-44D430D26B43}" dt="2018-11-14T00:42:47.627" v="1314" actId="1076"/>
          <ac:spMkLst>
            <pc:docMk/>
            <pc:sldMk cId="3201083394" sldId="267"/>
            <ac:spMk id="7" creationId="{5423ED3E-732F-4C92-BDCA-B152B81C8B40}"/>
          </ac:spMkLst>
        </pc:spChg>
        <pc:picChg chg="add mod">
          <ac:chgData name="승찬 유" userId="3e64f0b268d3a8c7" providerId="LiveId" clId="{6774CC89-4C16-4211-BF79-44D430D26B43}" dt="2018-11-14T00:41:10.111" v="1268" actId="1076"/>
          <ac:picMkLst>
            <pc:docMk/>
            <pc:sldMk cId="3201083394" sldId="267"/>
            <ac:picMk id="4" creationId="{A548481D-FE11-40D1-9198-8C5AE9E3797A}"/>
          </ac:picMkLst>
        </pc:picChg>
        <pc:picChg chg="add mod">
          <ac:chgData name="승찬 유" userId="3e64f0b268d3a8c7" providerId="LiveId" clId="{6774CC89-4C16-4211-BF79-44D430D26B43}" dt="2018-11-14T00:41:11.417" v="1269" actId="1076"/>
          <ac:picMkLst>
            <pc:docMk/>
            <pc:sldMk cId="3201083394" sldId="267"/>
            <ac:picMk id="5" creationId="{9D430967-895F-49E0-ABDC-30EEB046F03A}"/>
          </ac:picMkLst>
        </pc:picChg>
      </pc:sldChg>
      <pc:sldChg chg="addSp delSp modSp add">
        <pc:chgData name="승찬 유" userId="3e64f0b268d3a8c7" providerId="LiveId" clId="{6774CC89-4C16-4211-BF79-44D430D26B43}" dt="2018-11-14T01:01:34.529" v="1396"/>
        <pc:sldMkLst>
          <pc:docMk/>
          <pc:sldMk cId="1225300216" sldId="268"/>
        </pc:sldMkLst>
        <pc:spChg chg="mod">
          <ac:chgData name="승찬 유" userId="3e64f0b268d3a8c7" providerId="LiveId" clId="{6774CC89-4C16-4211-BF79-44D430D26B43}" dt="2018-11-14T00:59:58.197" v="1390" actId="1076"/>
          <ac:spMkLst>
            <pc:docMk/>
            <pc:sldMk cId="1225300216" sldId="268"/>
            <ac:spMk id="2" creationId="{24297304-D154-46A6-B48E-7577B06E41F8}"/>
          </ac:spMkLst>
        </pc:spChg>
        <pc:spChg chg="del">
          <ac:chgData name="승찬 유" userId="3e64f0b268d3a8c7" providerId="LiveId" clId="{6774CC89-4C16-4211-BF79-44D430D26B43}" dt="2018-11-14T00:59:59.422" v="1391" actId="478"/>
          <ac:spMkLst>
            <pc:docMk/>
            <pc:sldMk cId="1225300216" sldId="268"/>
            <ac:spMk id="3" creationId="{22B8F4E4-6542-4FDB-A5D9-8E03CCD75C89}"/>
          </ac:spMkLst>
        </pc:spChg>
        <pc:spChg chg="add">
          <ac:chgData name="승찬 유" userId="3e64f0b268d3a8c7" providerId="LiveId" clId="{6774CC89-4C16-4211-BF79-44D430D26B43}" dt="2018-11-14T01:01:34.529" v="1396"/>
          <ac:spMkLst>
            <pc:docMk/>
            <pc:sldMk cId="1225300216" sldId="268"/>
            <ac:spMk id="5" creationId="{343CFF8A-7C6D-4FD2-B6D7-9FB0F6F6C28D}"/>
          </ac:spMkLst>
        </pc:spChg>
        <pc:picChg chg="add mod">
          <ac:chgData name="승찬 유" userId="3e64f0b268d3a8c7" providerId="LiveId" clId="{6774CC89-4C16-4211-BF79-44D430D26B43}" dt="2018-11-14T01:01:29.617" v="1395" actId="14100"/>
          <ac:picMkLst>
            <pc:docMk/>
            <pc:sldMk cId="1225300216" sldId="268"/>
            <ac:picMk id="4" creationId="{207836A7-8D84-4F7B-A0B3-3AE7A5DD0FBC}"/>
          </ac:picMkLst>
        </pc:picChg>
      </pc:sldChg>
      <pc:sldChg chg="addSp delSp modSp add del">
        <pc:chgData name="승찬 유" userId="3e64f0b268d3a8c7" providerId="LiveId" clId="{6774CC89-4C16-4211-BF79-44D430D26B43}" dt="2018-11-14T01:03:16.172" v="1415" actId="2696"/>
        <pc:sldMkLst>
          <pc:docMk/>
          <pc:sldMk cId="207479647" sldId="269"/>
        </pc:sldMkLst>
        <pc:picChg chg="add mod">
          <ac:chgData name="승찬 유" userId="3e64f0b268d3a8c7" providerId="LiveId" clId="{6774CC89-4C16-4211-BF79-44D430D26B43}" dt="2018-11-14T01:02:13.373" v="1399" actId="14100"/>
          <ac:picMkLst>
            <pc:docMk/>
            <pc:sldMk cId="207479647" sldId="269"/>
            <ac:picMk id="4" creationId="{EDA859A9-D685-4230-A1B5-6EE5D020A665}"/>
          </ac:picMkLst>
        </pc:picChg>
        <pc:picChg chg="add del">
          <ac:chgData name="승찬 유" userId="3e64f0b268d3a8c7" providerId="LiveId" clId="{6774CC89-4C16-4211-BF79-44D430D26B43}" dt="2018-11-14T01:02:18.351" v="1401"/>
          <ac:picMkLst>
            <pc:docMk/>
            <pc:sldMk cId="207479647" sldId="269"/>
            <ac:picMk id="5" creationId="{D53F8D65-6C24-4203-BB5A-29021F207F25}"/>
          </ac:picMkLst>
        </pc:picChg>
      </pc:sldChg>
      <pc:sldChg chg="addSp delSp modSp add ord">
        <pc:chgData name="승찬 유" userId="3e64f0b268d3a8c7" providerId="LiveId" clId="{6774CC89-4C16-4211-BF79-44D430D26B43}" dt="2018-11-14T01:14:04.590" v="1783"/>
        <pc:sldMkLst>
          <pc:docMk/>
          <pc:sldMk cId="1326813240" sldId="270"/>
        </pc:sldMkLst>
        <pc:spChg chg="del">
          <ac:chgData name="승찬 유" userId="3e64f0b268d3a8c7" providerId="LiveId" clId="{6774CC89-4C16-4211-BF79-44D430D26B43}" dt="2018-11-14T01:04:52.114" v="1418" actId="478"/>
          <ac:spMkLst>
            <pc:docMk/>
            <pc:sldMk cId="1326813240" sldId="270"/>
            <ac:spMk id="2" creationId="{67038FC3-E3E6-4297-9AAD-8AF782381993}"/>
          </ac:spMkLst>
        </pc:spChg>
        <pc:spChg chg="add">
          <ac:chgData name="승찬 유" userId="3e64f0b268d3a8c7" providerId="LiveId" clId="{6774CC89-4C16-4211-BF79-44D430D26B43}" dt="2018-11-14T01:04:52.371" v="1419"/>
          <ac:spMkLst>
            <pc:docMk/>
            <pc:sldMk cId="1326813240" sldId="270"/>
            <ac:spMk id="5" creationId="{89C33509-1880-4DA8-A29F-B1897D14793C}"/>
          </ac:spMkLst>
        </pc:spChg>
        <pc:spChg chg="add mod">
          <ac:chgData name="승찬 유" userId="3e64f0b268d3a8c7" providerId="LiveId" clId="{6774CC89-4C16-4211-BF79-44D430D26B43}" dt="2018-11-14T01:05:43.339" v="1423" actId="1076"/>
          <ac:spMkLst>
            <pc:docMk/>
            <pc:sldMk cId="1326813240" sldId="270"/>
            <ac:spMk id="6" creationId="{99EB58EB-4E75-428F-B9D5-DA6D482135C8}"/>
          </ac:spMkLst>
        </pc:spChg>
        <pc:picChg chg="add mod">
          <ac:chgData name="승찬 유" userId="3e64f0b268d3a8c7" providerId="LiveId" clId="{6774CC89-4C16-4211-BF79-44D430D26B43}" dt="2018-11-14T01:05:33.191" v="1421" actId="208"/>
          <ac:picMkLst>
            <pc:docMk/>
            <pc:sldMk cId="1326813240" sldId="270"/>
            <ac:picMk id="4" creationId="{9826FE4D-DDBB-482F-8863-4398C9A05336}"/>
          </ac:picMkLst>
        </pc:picChg>
      </pc:sldChg>
      <pc:sldChg chg="addSp modSp add">
        <pc:chgData name="승찬 유" userId="3e64f0b268d3a8c7" providerId="LiveId" clId="{6774CC89-4C16-4211-BF79-44D430D26B43}" dt="2018-11-14T01:19:09.610" v="1874" actId="113"/>
        <pc:sldMkLst>
          <pc:docMk/>
          <pc:sldMk cId="3860932068" sldId="271"/>
        </pc:sldMkLst>
        <pc:spChg chg="mod">
          <ac:chgData name="승찬 유" userId="3e64f0b268d3a8c7" providerId="LiveId" clId="{6774CC89-4C16-4211-BF79-44D430D26B43}" dt="2018-11-14T01:19:09.610" v="1874" actId="113"/>
          <ac:spMkLst>
            <pc:docMk/>
            <pc:sldMk cId="3860932068" sldId="271"/>
            <ac:spMk id="2" creationId="{7C26CC0C-FF3B-42F3-A564-EE682A9E37C2}"/>
          </ac:spMkLst>
        </pc:spChg>
        <pc:spChg chg="add mod">
          <ac:chgData name="승찬 유" userId="3e64f0b268d3a8c7" providerId="LiveId" clId="{6774CC89-4C16-4211-BF79-44D430D26B43}" dt="2018-11-14T01:15:36.189" v="1793" actId="1582"/>
          <ac:spMkLst>
            <pc:docMk/>
            <pc:sldMk cId="3860932068" sldId="271"/>
            <ac:spMk id="6" creationId="{49BF762A-B3E4-4AA5-9CD8-D4AE16903AD9}"/>
          </ac:spMkLst>
        </pc:spChg>
        <pc:spChg chg="add mod">
          <ac:chgData name="승찬 유" userId="3e64f0b268d3a8c7" providerId="LiveId" clId="{6774CC89-4C16-4211-BF79-44D430D26B43}" dt="2018-11-14T01:15:41.871" v="1795" actId="1076"/>
          <ac:spMkLst>
            <pc:docMk/>
            <pc:sldMk cId="3860932068" sldId="271"/>
            <ac:spMk id="7" creationId="{96D0AF87-BA0C-41CD-BFBC-B1378E57C5DC}"/>
          </ac:spMkLst>
        </pc:spChg>
        <pc:spChg chg="add mod">
          <ac:chgData name="승찬 유" userId="3e64f0b268d3a8c7" providerId="LiveId" clId="{6774CC89-4C16-4211-BF79-44D430D26B43}" dt="2018-11-14T01:15:50.600" v="1811" actId="1038"/>
          <ac:spMkLst>
            <pc:docMk/>
            <pc:sldMk cId="3860932068" sldId="271"/>
            <ac:spMk id="8" creationId="{A32252E2-4AEF-4C65-843A-38E106F82CA6}"/>
          </ac:spMkLst>
        </pc:spChg>
        <pc:spChg chg="add mod">
          <ac:chgData name="승찬 유" userId="3e64f0b268d3a8c7" providerId="LiveId" clId="{6774CC89-4C16-4211-BF79-44D430D26B43}" dt="2018-11-14T01:15:57.784" v="1814" actId="14100"/>
          <ac:spMkLst>
            <pc:docMk/>
            <pc:sldMk cId="3860932068" sldId="271"/>
            <ac:spMk id="9" creationId="{1622257F-7CDB-41A8-A9B7-CDC6DF48D809}"/>
          </ac:spMkLst>
        </pc:spChg>
        <pc:spChg chg="add mod">
          <ac:chgData name="승찬 유" userId="3e64f0b268d3a8c7" providerId="LiveId" clId="{6774CC89-4C16-4211-BF79-44D430D26B43}" dt="2018-11-14T01:16:08.086" v="1816" actId="1076"/>
          <ac:spMkLst>
            <pc:docMk/>
            <pc:sldMk cId="3860932068" sldId="271"/>
            <ac:spMk id="10" creationId="{A23AE7F2-AC36-42DD-8997-7D34F8DE37B9}"/>
          </ac:spMkLst>
        </pc:spChg>
        <pc:spChg chg="add mod">
          <ac:chgData name="승찬 유" userId="3e64f0b268d3a8c7" providerId="LiveId" clId="{6774CC89-4C16-4211-BF79-44D430D26B43}" dt="2018-11-14T01:16:20.058" v="1821" actId="14100"/>
          <ac:spMkLst>
            <pc:docMk/>
            <pc:sldMk cId="3860932068" sldId="271"/>
            <ac:spMk id="11" creationId="{1AFBD63E-EB09-4B98-A54D-AF433D735E28}"/>
          </ac:spMkLst>
        </pc:spChg>
        <pc:spChg chg="add mod">
          <ac:chgData name="승찬 유" userId="3e64f0b268d3a8c7" providerId="LiveId" clId="{6774CC89-4C16-4211-BF79-44D430D26B43}" dt="2018-11-14T01:16:26.882" v="1824" actId="14100"/>
          <ac:spMkLst>
            <pc:docMk/>
            <pc:sldMk cId="3860932068" sldId="271"/>
            <ac:spMk id="12" creationId="{40101692-BC8E-4721-87A0-42423F6F4A1B}"/>
          </ac:spMkLst>
        </pc:spChg>
        <pc:spChg chg="add mod">
          <ac:chgData name="승찬 유" userId="3e64f0b268d3a8c7" providerId="LiveId" clId="{6774CC89-4C16-4211-BF79-44D430D26B43}" dt="2018-11-14T01:16:32.319" v="1827" actId="1036"/>
          <ac:spMkLst>
            <pc:docMk/>
            <pc:sldMk cId="3860932068" sldId="271"/>
            <ac:spMk id="13" creationId="{B4D32530-306C-460D-AECC-1639A599FEF3}"/>
          </ac:spMkLst>
        </pc:spChg>
        <pc:spChg chg="add mod">
          <ac:chgData name="승찬 유" userId="3e64f0b268d3a8c7" providerId="LiveId" clId="{6774CC89-4C16-4211-BF79-44D430D26B43}" dt="2018-11-14T01:16:40.243" v="1830" actId="14100"/>
          <ac:spMkLst>
            <pc:docMk/>
            <pc:sldMk cId="3860932068" sldId="271"/>
            <ac:spMk id="14" creationId="{5C6F78E9-B7F2-4179-BDCA-E0F7B40DE81C}"/>
          </ac:spMkLst>
        </pc:spChg>
        <pc:picChg chg="add mod">
          <ac:chgData name="승찬 유" userId="3e64f0b268d3a8c7" providerId="LiveId" clId="{6774CC89-4C16-4211-BF79-44D430D26B43}" dt="2018-11-14T01:10:38.456" v="1495" actId="1076"/>
          <ac:picMkLst>
            <pc:docMk/>
            <pc:sldMk cId="3860932068" sldId="271"/>
            <ac:picMk id="4" creationId="{77CFA5F1-08A5-4949-9B27-304FF052D073}"/>
          </ac:picMkLst>
        </pc:picChg>
        <pc:picChg chg="add mod">
          <ac:chgData name="승찬 유" userId="3e64f0b268d3a8c7" providerId="LiveId" clId="{6774CC89-4C16-4211-BF79-44D430D26B43}" dt="2018-11-14T01:10:37.028" v="1494" actId="1076"/>
          <ac:picMkLst>
            <pc:docMk/>
            <pc:sldMk cId="3860932068" sldId="271"/>
            <ac:picMk id="5" creationId="{24DEF172-B406-47CE-A15F-E7C5A9F22BB2}"/>
          </ac:picMkLst>
        </pc:picChg>
      </pc:sldChg>
      <pc:sldChg chg="addSp modSp add modAnim">
        <pc:chgData name="승찬 유" userId="3e64f0b268d3a8c7" providerId="LiveId" clId="{6774CC89-4C16-4211-BF79-44D430D26B43}" dt="2018-11-14T00:50:28.299" v="1388"/>
        <pc:sldMkLst>
          <pc:docMk/>
          <pc:sldMk cId="2384405361" sldId="272"/>
        </pc:sldMkLst>
        <pc:spChg chg="mod">
          <ac:chgData name="승찬 유" userId="3e64f0b268d3a8c7" providerId="LiveId" clId="{6774CC89-4C16-4211-BF79-44D430D26B43}" dt="2018-11-14T00:50:01.927" v="1380" actId="20577"/>
          <ac:spMkLst>
            <pc:docMk/>
            <pc:sldMk cId="2384405361" sldId="272"/>
            <ac:spMk id="2" creationId="{AFD2DD71-5DEB-4BD5-B35B-65321F543E99}"/>
          </ac:spMkLst>
        </pc:spChg>
        <pc:picChg chg="add mod">
          <ac:chgData name="승찬 유" userId="3e64f0b268d3a8c7" providerId="LiveId" clId="{6774CC89-4C16-4211-BF79-44D430D26B43}" dt="2018-11-14T00:50:05.461" v="1382" actId="1076"/>
          <ac:picMkLst>
            <pc:docMk/>
            <pc:sldMk cId="2384405361" sldId="272"/>
            <ac:picMk id="4" creationId="{ACE528FB-2110-4547-A203-363B0254A9F8}"/>
          </ac:picMkLst>
        </pc:picChg>
        <pc:picChg chg="add mod">
          <ac:chgData name="승찬 유" userId="3e64f0b268d3a8c7" providerId="LiveId" clId="{6774CC89-4C16-4211-BF79-44D430D26B43}" dt="2018-11-14T00:50:22.013" v="1387" actId="1076"/>
          <ac:picMkLst>
            <pc:docMk/>
            <pc:sldMk cId="2384405361" sldId="272"/>
            <ac:picMk id="5" creationId="{07DA27A4-A5E7-475D-A1E1-16DD8E0B92EB}"/>
          </ac:picMkLst>
        </pc:picChg>
      </pc:sldChg>
      <pc:sldChg chg="addSp delSp modSp add">
        <pc:chgData name="승찬 유" userId="3e64f0b268d3a8c7" providerId="LiveId" clId="{6774CC89-4C16-4211-BF79-44D430D26B43}" dt="2018-11-14T01:45:02.642" v="2737" actId="732"/>
        <pc:sldMkLst>
          <pc:docMk/>
          <pc:sldMk cId="1795861576" sldId="273"/>
        </pc:sldMkLst>
        <pc:spChg chg="del">
          <ac:chgData name="승찬 유" userId="3e64f0b268d3a8c7" providerId="LiveId" clId="{6774CC89-4C16-4211-BF79-44D430D26B43}" dt="2018-11-14T01:02:33.368" v="1405" actId="478"/>
          <ac:spMkLst>
            <pc:docMk/>
            <pc:sldMk cId="1795861576" sldId="273"/>
            <ac:spMk id="5" creationId="{343CFF8A-7C6D-4FD2-B6D7-9FB0F6F6C28D}"/>
          </ac:spMkLst>
        </pc:spChg>
        <pc:spChg chg="add mod">
          <ac:chgData name="승찬 유" userId="3e64f0b268d3a8c7" providerId="LiveId" clId="{6774CC89-4C16-4211-BF79-44D430D26B43}" dt="2018-11-14T01:02:40" v="1408" actId="1076"/>
          <ac:spMkLst>
            <pc:docMk/>
            <pc:sldMk cId="1795861576" sldId="273"/>
            <ac:spMk id="7" creationId="{9890A2F9-E04F-4A8D-A885-99F27C18E9AA}"/>
          </ac:spMkLst>
        </pc:spChg>
        <pc:picChg chg="del">
          <ac:chgData name="승찬 유" userId="3e64f0b268d3a8c7" providerId="LiveId" clId="{6774CC89-4C16-4211-BF79-44D430D26B43}" dt="2018-11-14T01:02:22.639" v="1403" actId="478"/>
          <ac:picMkLst>
            <pc:docMk/>
            <pc:sldMk cId="1795861576" sldId="273"/>
            <ac:picMk id="4" creationId="{207836A7-8D84-4F7B-A0B3-3AE7A5DD0FBC}"/>
          </ac:picMkLst>
        </pc:picChg>
        <pc:picChg chg="add mod modCrop">
          <ac:chgData name="승찬 유" userId="3e64f0b268d3a8c7" providerId="LiveId" clId="{6774CC89-4C16-4211-BF79-44D430D26B43}" dt="2018-11-14T01:45:02.642" v="2737" actId="732"/>
          <ac:picMkLst>
            <pc:docMk/>
            <pc:sldMk cId="1795861576" sldId="273"/>
            <ac:picMk id="6" creationId="{B0E749BA-34B4-4FA4-ACE8-43C3B6073BE5}"/>
          </ac:picMkLst>
        </pc:picChg>
      </pc:sldChg>
      <pc:sldChg chg="addSp delSp modSp add">
        <pc:chgData name="승찬 유" userId="3e64f0b268d3a8c7" providerId="LiveId" clId="{6774CC89-4C16-4211-BF79-44D430D26B43}" dt="2018-11-14T01:14:28.020" v="1789" actId="1076"/>
        <pc:sldMkLst>
          <pc:docMk/>
          <pc:sldMk cId="2680890844" sldId="274"/>
        </pc:sldMkLst>
        <pc:spChg chg="add mod">
          <ac:chgData name="승찬 유" userId="3e64f0b268d3a8c7" providerId="LiveId" clId="{6774CC89-4C16-4211-BF79-44D430D26B43}" dt="2018-11-14T01:09:15.026" v="1457" actId="14100"/>
          <ac:spMkLst>
            <pc:docMk/>
            <pc:sldMk cId="2680890844" sldId="274"/>
            <ac:spMk id="2" creationId="{0CC3B375-817E-4C8B-A947-A32E35DF21F4}"/>
          </ac:spMkLst>
        </pc:spChg>
        <pc:spChg chg="add mod">
          <ac:chgData name="승찬 유" userId="3e64f0b268d3a8c7" providerId="LiveId" clId="{6774CC89-4C16-4211-BF79-44D430D26B43}" dt="2018-11-14T01:09:13.296" v="1456" actId="14100"/>
          <ac:spMkLst>
            <pc:docMk/>
            <pc:sldMk cId="2680890844" sldId="274"/>
            <ac:spMk id="7" creationId="{C3025971-FFA1-437C-B772-92CA1B5F4AB8}"/>
          </ac:spMkLst>
        </pc:spChg>
        <pc:spChg chg="add del mod">
          <ac:chgData name="승찬 유" userId="3e64f0b268d3a8c7" providerId="LiveId" clId="{6774CC89-4C16-4211-BF79-44D430D26B43}" dt="2018-11-14T01:07:45.344" v="1436" actId="478"/>
          <ac:spMkLst>
            <pc:docMk/>
            <pc:sldMk cId="2680890844" sldId="274"/>
            <ac:spMk id="8" creationId="{98525CB1-D695-4222-85B3-3AF35EEF91CB}"/>
          </ac:spMkLst>
        </pc:spChg>
        <pc:spChg chg="add mod">
          <ac:chgData name="승찬 유" userId="3e64f0b268d3a8c7" providerId="LiveId" clId="{6774CC89-4C16-4211-BF79-44D430D26B43}" dt="2018-11-14T01:08:45.121" v="1439" actId="208"/>
          <ac:spMkLst>
            <pc:docMk/>
            <pc:sldMk cId="2680890844" sldId="274"/>
            <ac:spMk id="9" creationId="{BBDA5747-45A6-46F8-8BB7-D0FB0355169C}"/>
          </ac:spMkLst>
        </pc:spChg>
        <pc:spChg chg="add mod">
          <ac:chgData name="승찬 유" userId="3e64f0b268d3a8c7" providerId="LiveId" clId="{6774CC89-4C16-4211-BF79-44D430D26B43}" dt="2018-11-14T01:09:08.712" v="1455" actId="1036"/>
          <ac:spMkLst>
            <pc:docMk/>
            <pc:sldMk cId="2680890844" sldId="274"/>
            <ac:spMk id="10" creationId="{E5D12856-03F4-44EB-A91A-F8AB2C3AE7E3}"/>
          </ac:spMkLst>
        </pc:spChg>
        <pc:spChg chg="add mod">
          <ac:chgData name="승찬 유" userId="3e64f0b268d3a8c7" providerId="LiveId" clId="{6774CC89-4C16-4211-BF79-44D430D26B43}" dt="2018-11-14T01:14:28.020" v="1789" actId="1076"/>
          <ac:spMkLst>
            <pc:docMk/>
            <pc:sldMk cId="2680890844" sldId="274"/>
            <ac:spMk id="11" creationId="{5019A3F4-DDBB-457D-B32E-3BBD8DA47C86}"/>
          </ac:spMkLst>
        </pc:spChg>
        <pc:spChg chg="add">
          <ac:chgData name="승찬 유" userId="3e64f0b268d3a8c7" providerId="LiveId" clId="{6774CC89-4C16-4211-BF79-44D430D26B43}" dt="2018-11-14T01:14:20.910" v="1786"/>
          <ac:spMkLst>
            <pc:docMk/>
            <pc:sldMk cId="2680890844" sldId="274"/>
            <ac:spMk id="12" creationId="{D6116BF1-5595-4153-A50C-6D071B66BF37}"/>
          </ac:spMkLst>
        </pc:spChg>
        <pc:picChg chg="mod">
          <ac:chgData name="승찬 유" userId="3e64f0b268d3a8c7" providerId="LiveId" clId="{6774CC89-4C16-4211-BF79-44D430D26B43}" dt="2018-11-14T01:14:22.742" v="1788" actId="1076"/>
          <ac:picMkLst>
            <pc:docMk/>
            <pc:sldMk cId="2680890844" sldId="274"/>
            <ac:picMk id="4" creationId="{9826FE4D-DDBB-482F-8863-4398C9A05336}"/>
          </ac:picMkLst>
        </pc:picChg>
      </pc:sldChg>
      <pc:sldChg chg="modSp add ord">
        <pc:chgData name="승찬 유" userId="3e64f0b268d3a8c7" providerId="LiveId" clId="{6774CC89-4C16-4211-BF79-44D430D26B43}" dt="2018-11-14T01:55:18.312" v="2741" actId="207"/>
        <pc:sldMkLst>
          <pc:docMk/>
          <pc:sldMk cId="1974243965" sldId="275"/>
        </pc:sldMkLst>
        <pc:spChg chg="mod">
          <ac:chgData name="승찬 유" userId="3e64f0b268d3a8c7" providerId="LiveId" clId="{6774CC89-4C16-4211-BF79-44D430D26B43}" dt="2018-11-14T01:10:51.711" v="1510" actId="20577"/>
          <ac:spMkLst>
            <pc:docMk/>
            <pc:sldMk cId="1974243965" sldId="275"/>
            <ac:spMk id="2" creationId="{57E02B7B-D526-4842-A1AC-B8585CFA06DD}"/>
          </ac:spMkLst>
        </pc:spChg>
        <pc:spChg chg="mod">
          <ac:chgData name="승찬 유" userId="3e64f0b268d3a8c7" providerId="LiveId" clId="{6774CC89-4C16-4211-BF79-44D430D26B43}" dt="2018-11-14T01:55:18.312" v="2741" actId="207"/>
          <ac:spMkLst>
            <pc:docMk/>
            <pc:sldMk cId="1974243965" sldId="275"/>
            <ac:spMk id="3" creationId="{4DF1E247-6D03-4062-B536-7A4DC857253E}"/>
          </ac:spMkLst>
        </pc:spChg>
      </pc:sldChg>
      <pc:sldChg chg="addSp delSp modSp add">
        <pc:chgData name="승찬 유" userId="3e64f0b268d3a8c7" providerId="LiveId" clId="{6774CC89-4C16-4211-BF79-44D430D26B43}" dt="2018-11-14T01:19:01.872" v="1872" actId="113"/>
        <pc:sldMkLst>
          <pc:docMk/>
          <pc:sldMk cId="1691031622" sldId="276"/>
        </pc:sldMkLst>
        <pc:spChg chg="mod">
          <ac:chgData name="승찬 유" userId="3e64f0b268d3a8c7" providerId="LiveId" clId="{6774CC89-4C16-4211-BF79-44D430D26B43}" dt="2018-11-14T01:19:01.872" v="1872" actId="113"/>
          <ac:spMkLst>
            <pc:docMk/>
            <pc:sldMk cId="1691031622" sldId="276"/>
            <ac:spMk id="2" creationId="{D7330F01-3561-4548-A4D1-C21856C81255}"/>
          </ac:spMkLst>
        </pc:spChg>
        <pc:spChg chg="del">
          <ac:chgData name="승찬 유" userId="3e64f0b268d3a8c7" providerId="LiveId" clId="{6774CC89-4C16-4211-BF79-44D430D26B43}" dt="2018-11-14T01:17:23.992" v="1852" actId="478"/>
          <ac:spMkLst>
            <pc:docMk/>
            <pc:sldMk cId="1691031622" sldId="276"/>
            <ac:spMk id="3" creationId="{CA8B8532-46B9-4B65-A5BC-308BC7B4612B}"/>
          </ac:spMkLst>
        </pc:spChg>
        <pc:spChg chg="add mod">
          <ac:chgData name="승찬 유" userId="3e64f0b268d3a8c7" providerId="LiveId" clId="{6774CC89-4C16-4211-BF79-44D430D26B43}" dt="2018-11-14T01:18:02.056" v="1862" actId="1582"/>
          <ac:spMkLst>
            <pc:docMk/>
            <pc:sldMk cId="1691031622" sldId="276"/>
            <ac:spMk id="5" creationId="{8962BCF9-176C-4987-808C-305F59385E7C}"/>
          </ac:spMkLst>
        </pc:spChg>
        <pc:picChg chg="add mod">
          <ac:chgData name="승찬 유" userId="3e64f0b268d3a8c7" providerId="LiveId" clId="{6774CC89-4C16-4211-BF79-44D430D26B43}" dt="2018-11-14T01:17:45.144" v="1858" actId="14100"/>
          <ac:picMkLst>
            <pc:docMk/>
            <pc:sldMk cId="1691031622" sldId="276"/>
            <ac:picMk id="4" creationId="{A733892B-D7FF-481A-B5FD-1D0342CD2D43}"/>
          </ac:picMkLst>
        </pc:picChg>
      </pc:sldChg>
      <pc:sldChg chg="addSp modSp add">
        <pc:chgData name="승찬 유" userId="3e64f0b268d3a8c7" providerId="LiveId" clId="{6774CC89-4C16-4211-BF79-44D430D26B43}" dt="2018-11-14T01:36:29.932" v="1933" actId="1076"/>
        <pc:sldMkLst>
          <pc:docMk/>
          <pc:sldMk cId="517864271" sldId="277"/>
        </pc:sldMkLst>
        <pc:spChg chg="mod">
          <ac:chgData name="승찬 유" userId="3e64f0b268d3a8c7" providerId="LiveId" clId="{6774CC89-4C16-4211-BF79-44D430D26B43}" dt="2018-11-14T01:36:07.305" v="1928" actId="20577"/>
          <ac:spMkLst>
            <pc:docMk/>
            <pc:sldMk cId="517864271" sldId="277"/>
            <ac:spMk id="2" creationId="{AB4BD97A-A093-4A7A-BE2C-7BD3286D0877}"/>
          </ac:spMkLst>
        </pc:spChg>
        <pc:picChg chg="add mod">
          <ac:chgData name="승찬 유" userId="3e64f0b268d3a8c7" providerId="LiveId" clId="{6774CC89-4C16-4211-BF79-44D430D26B43}" dt="2018-11-14T01:36:29.932" v="1933" actId="1076"/>
          <ac:picMkLst>
            <pc:docMk/>
            <pc:sldMk cId="517864271" sldId="277"/>
            <ac:picMk id="4" creationId="{5BBD900B-A4F3-448B-A8FB-B04299515C72}"/>
          </ac:picMkLst>
        </pc:picChg>
      </pc:sldChg>
      <pc:sldChg chg="addSp modSp add">
        <pc:chgData name="승찬 유" userId="3e64f0b268d3a8c7" providerId="LiveId" clId="{6774CC89-4C16-4211-BF79-44D430D26B43}" dt="2018-11-14T01:38:12.035" v="1947" actId="1582"/>
        <pc:sldMkLst>
          <pc:docMk/>
          <pc:sldMk cId="2604401125" sldId="278"/>
        </pc:sldMkLst>
        <pc:spChg chg="mod">
          <ac:chgData name="승찬 유" userId="3e64f0b268d3a8c7" providerId="LiveId" clId="{6774CC89-4C16-4211-BF79-44D430D26B43}" dt="2018-11-14T01:37:23.519" v="1939" actId="1076"/>
          <ac:spMkLst>
            <pc:docMk/>
            <pc:sldMk cId="2604401125" sldId="278"/>
            <ac:spMk id="2" creationId="{C840ADB4-E1B9-4B7F-A4EA-D9A1BB1E0A78}"/>
          </ac:spMkLst>
        </pc:spChg>
        <pc:spChg chg="add mod">
          <ac:chgData name="승찬 유" userId="3e64f0b268d3a8c7" providerId="LiveId" clId="{6774CC89-4C16-4211-BF79-44D430D26B43}" dt="2018-11-14T01:38:12.035" v="1947" actId="1582"/>
          <ac:spMkLst>
            <pc:docMk/>
            <pc:sldMk cId="2604401125" sldId="278"/>
            <ac:spMk id="5" creationId="{99243C07-1E35-40AA-9FE4-89E06C80017D}"/>
          </ac:spMkLst>
        </pc:spChg>
        <pc:picChg chg="add mod">
          <ac:chgData name="승찬 유" userId="3e64f0b268d3a8c7" providerId="LiveId" clId="{6774CC89-4C16-4211-BF79-44D430D26B43}" dt="2018-11-14T01:37:40.909" v="1942" actId="1076"/>
          <ac:picMkLst>
            <pc:docMk/>
            <pc:sldMk cId="2604401125" sldId="278"/>
            <ac:picMk id="4" creationId="{25A6AABC-ED7B-44AB-A208-A45C2E4429B3}"/>
          </ac:picMkLst>
        </pc:picChg>
      </pc:sldChg>
      <pc:sldChg chg="modSp add ord">
        <pc:chgData name="승찬 유" userId="3e64f0b268d3a8c7" providerId="LiveId" clId="{6774CC89-4C16-4211-BF79-44D430D26B43}" dt="2018-11-14T02:58:40.866" v="3424" actId="20577"/>
        <pc:sldMkLst>
          <pc:docMk/>
          <pc:sldMk cId="2244587371" sldId="279"/>
        </pc:sldMkLst>
        <pc:spChg chg="mod">
          <ac:chgData name="승찬 유" userId="3e64f0b268d3a8c7" providerId="LiveId" clId="{6774CC89-4C16-4211-BF79-44D430D26B43}" dt="2018-11-14T01:39:44.082" v="1956" actId="20577"/>
          <ac:spMkLst>
            <pc:docMk/>
            <pc:sldMk cId="2244587371" sldId="279"/>
            <ac:spMk id="2" creationId="{94F1BF09-1B78-4F7C-812F-C04C17BCB222}"/>
          </ac:spMkLst>
        </pc:spChg>
        <pc:spChg chg="mod">
          <ac:chgData name="승찬 유" userId="3e64f0b268d3a8c7" providerId="LiveId" clId="{6774CC89-4C16-4211-BF79-44D430D26B43}" dt="2018-11-14T02:58:40.866" v="3424" actId="20577"/>
          <ac:spMkLst>
            <pc:docMk/>
            <pc:sldMk cId="2244587371" sldId="279"/>
            <ac:spMk id="3" creationId="{DAC1F734-7EEB-4E36-A2DA-2A382DECF7F7}"/>
          </ac:spMkLst>
        </pc:spChg>
      </pc:sldChg>
      <pc:sldChg chg="add del">
        <pc:chgData name="승찬 유" userId="3e64f0b268d3a8c7" providerId="LiveId" clId="{6774CC89-4C16-4211-BF79-44D430D26B43}" dt="2018-11-14T03:00:44.697" v="3430" actId="2696"/>
        <pc:sldMkLst>
          <pc:docMk/>
          <pc:sldMk cId="62795801" sldId="280"/>
        </pc:sldMkLst>
      </pc:sldChg>
      <pc:sldChg chg="addSp delSp modSp add">
        <pc:chgData name="승찬 유" userId="3e64f0b268d3a8c7" providerId="LiveId" clId="{6774CC89-4C16-4211-BF79-44D430D26B43}" dt="2018-11-14T04:00:57.564" v="4427" actId="1076"/>
        <pc:sldMkLst>
          <pc:docMk/>
          <pc:sldMk cId="2758987361" sldId="281"/>
        </pc:sldMkLst>
        <pc:spChg chg="del">
          <ac:chgData name="승찬 유" userId="3e64f0b268d3a8c7" providerId="LiveId" clId="{6774CC89-4C16-4211-BF79-44D430D26B43}" dt="2018-11-14T04:00:52.302" v="4422"/>
          <ac:spMkLst>
            <pc:docMk/>
            <pc:sldMk cId="2758987361" sldId="281"/>
            <ac:spMk id="3" creationId="{5DD22460-C1E1-4511-A33C-29B70D344B50}"/>
          </ac:spMkLst>
        </pc:spChg>
        <pc:picChg chg="add mod">
          <ac:chgData name="승찬 유" userId="3e64f0b268d3a8c7" providerId="LiveId" clId="{6774CC89-4C16-4211-BF79-44D430D26B43}" dt="2018-11-14T04:00:57.564" v="4427" actId="1076"/>
          <ac:picMkLst>
            <pc:docMk/>
            <pc:sldMk cId="2758987361" sldId="281"/>
            <ac:picMk id="5" creationId="{0CF8EAEF-AF10-4878-9E41-FA797487F847}"/>
          </ac:picMkLst>
        </pc:picChg>
      </pc:sldChg>
      <pc:sldChg chg="addSp delSp modSp add ord">
        <pc:chgData name="승찬 유" userId="3e64f0b268d3a8c7" providerId="LiveId" clId="{6774CC89-4C16-4211-BF79-44D430D26B43}" dt="2018-11-14T02:49:17.960" v="3184" actId="478"/>
        <pc:sldMkLst>
          <pc:docMk/>
          <pc:sldMk cId="3778888894" sldId="282"/>
        </pc:sldMkLst>
        <pc:spChg chg="mod">
          <ac:chgData name="승찬 유" userId="3e64f0b268d3a8c7" providerId="LiveId" clId="{6774CC89-4C16-4211-BF79-44D430D26B43}" dt="2018-11-14T02:34:50.705" v="2771" actId="20577"/>
          <ac:spMkLst>
            <pc:docMk/>
            <pc:sldMk cId="3778888894" sldId="282"/>
            <ac:spMk id="2" creationId="{160ACCD8-3E66-4623-BFDD-B39CEA805DB4}"/>
          </ac:spMkLst>
        </pc:spChg>
        <pc:spChg chg="mod">
          <ac:chgData name="승찬 유" userId="3e64f0b268d3a8c7" providerId="LiveId" clId="{6774CC89-4C16-4211-BF79-44D430D26B43}" dt="2018-11-14T02:39:59.671" v="3023" actId="20577"/>
          <ac:spMkLst>
            <pc:docMk/>
            <pc:sldMk cId="3778888894" sldId="282"/>
            <ac:spMk id="3" creationId="{427871F2-2A4B-45DD-8315-6E9B219A4E1A}"/>
          </ac:spMkLst>
        </pc:spChg>
        <pc:spChg chg="add mod">
          <ac:chgData name="승찬 유" userId="3e64f0b268d3a8c7" providerId="LiveId" clId="{6774CC89-4C16-4211-BF79-44D430D26B43}" dt="2018-11-14T02:38:44.705" v="2982" actId="14100"/>
          <ac:spMkLst>
            <pc:docMk/>
            <pc:sldMk cId="3778888894" sldId="282"/>
            <ac:spMk id="5" creationId="{0A9C275B-CDC8-4131-AAF2-285DBAAEC954}"/>
          </ac:spMkLst>
        </pc:spChg>
        <pc:picChg chg="add mod modCrop">
          <ac:chgData name="승찬 유" userId="3e64f0b268d3a8c7" providerId="LiveId" clId="{6774CC89-4C16-4211-BF79-44D430D26B43}" dt="2018-11-14T02:38:22.657" v="2976" actId="1076"/>
          <ac:picMkLst>
            <pc:docMk/>
            <pc:sldMk cId="3778888894" sldId="282"/>
            <ac:picMk id="4" creationId="{43D3CCF5-B6BE-4467-A63E-C014E6675870}"/>
          </ac:picMkLst>
        </pc:picChg>
        <pc:picChg chg="add del">
          <ac:chgData name="승찬 유" userId="3e64f0b268d3a8c7" providerId="LiveId" clId="{6774CC89-4C16-4211-BF79-44D430D26B43}" dt="2018-11-14T02:49:17.960" v="3184" actId="478"/>
          <ac:picMkLst>
            <pc:docMk/>
            <pc:sldMk cId="3778888894" sldId="282"/>
            <ac:picMk id="6" creationId="{167AF2F8-DBE9-483F-8333-8CD59E79B6EA}"/>
          </ac:picMkLst>
        </pc:picChg>
      </pc:sldChg>
      <pc:sldChg chg="addSp delSp modSp add del">
        <pc:chgData name="승찬 유" userId="3e64f0b268d3a8c7" providerId="LiveId" clId="{6774CC89-4C16-4211-BF79-44D430D26B43}" dt="2018-11-14T02:56:31.322" v="3186" actId="2696"/>
        <pc:sldMkLst>
          <pc:docMk/>
          <pc:sldMk cId="3304243521" sldId="283"/>
        </pc:sldMkLst>
        <pc:spChg chg="mod">
          <ac:chgData name="승찬 유" userId="3e64f0b268d3a8c7" providerId="LiveId" clId="{6774CC89-4C16-4211-BF79-44D430D26B43}" dt="2018-11-14T02:40:34.312" v="3074" actId="20577"/>
          <ac:spMkLst>
            <pc:docMk/>
            <pc:sldMk cId="3304243521" sldId="283"/>
            <ac:spMk id="2" creationId="{160ACCD8-3E66-4623-BFDD-B39CEA805DB4}"/>
          </ac:spMkLst>
        </pc:spChg>
        <pc:spChg chg="del mod">
          <ac:chgData name="승찬 유" userId="3e64f0b268d3a8c7" providerId="LiveId" clId="{6774CC89-4C16-4211-BF79-44D430D26B43}" dt="2018-11-14T02:40:21.468" v="3030" actId="478"/>
          <ac:spMkLst>
            <pc:docMk/>
            <pc:sldMk cId="3304243521" sldId="283"/>
            <ac:spMk id="3" creationId="{427871F2-2A4B-45DD-8315-6E9B219A4E1A}"/>
          </ac:spMkLst>
        </pc:spChg>
        <pc:spChg chg="del">
          <ac:chgData name="승찬 유" userId="3e64f0b268d3a8c7" providerId="LiveId" clId="{6774CC89-4C16-4211-BF79-44D430D26B43}" dt="2018-11-14T02:40:19.680" v="3028" actId="478"/>
          <ac:spMkLst>
            <pc:docMk/>
            <pc:sldMk cId="3304243521" sldId="283"/>
            <ac:spMk id="5" creationId="{0A9C275B-CDC8-4131-AAF2-285DBAAEC954}"/>
          </ac:spMkLst>
        </pc:spChg>
        <pc:spChg chg="add del mod">
          <ac:chgData name="승찬 유" userId="3e64f0b268d3a8c7" providerId="LiveId" clId="{6774CC89-4C16-4211-BF79-44D430D26B43}" dt="2018-11-14T02:40:40.271" v="3077" actId="478"/>
          <ac:spMkLst>
            <pc:docMk/>
            <pc:sldMk cId="3304243521" sldId="283"/>
            <ac:spMk id="8" creationId="{7465A9ED-6F46-49B8-976E-003CF1961716}"/>
          </ac:spMkLst>
        </pc:spChg>
        <pc:spChg chg="add mod">
          <ac:chgData name="승찬 유" userId="3e64f0b268d3a8c7" providerId="LiveId" clId="{6774CC89-4C16-4211-BF79-44D430D26B43}" dt="2018-11-14T02:41:01.944" v="3082" actId="1582"/>
          <ac:spMkLst>
            <pc:docMk/>
            <pc:sldMk cId="3304243521" sldId="283"/>
            <ac:spMk id="9" creationId="{7C7AEFB5-57D7-42FB-9A80-33BDF3026FFE}"/>
          </ac:spMkLst>
        </pc:spChg>
        <pc:picChg chg="del">
          <ac:chgData name="승찬 유" userId="3e64f0b268d3a8c7" providerId="LiveId" clId="{6774CC89-4C16-4211-BF79-44D430D26B43}" dt="2018-11-14T02:40:19.092" v="3027" actId="478"/>
          <ac:picMkLst>
            <pc:docMk/>
            <pc:sldMk cId="3304243521" sldId="283"/>
            <ac:picMk id="4" creationId="{43D3CCF5-B6BE-4467-A63E-C014E6675870}"/>
          </ac:picMkLst>
        </pc:picChg>
        <pc:picChg chg="mod">
          <ac:chgData name="승찬 유" userId="3e64f0b268d3a8c7" providerId="LiveId" clId="{6774CC89-4C16-4211-BF79-44D430D26B43}" dt="2018-11-14T02:40:42.497" v="3078" actId="1076"/>
          <ac:picMkLst>
            <pc:docMk/>
            <pc:sldMk cId="3304243521" sldId="283"/>
            <ac:picMk id="6" creationId="{167AF2F8-DBE9-483F-8333-8CD59E79B6EA}"/>
          </ac:picMkLst>
        </pc:picChg>
      </pc:sldChg>
      <pc:sldChg chg="addSp modSp add ord addCm delCm">
        <pc:chgData name="승찬 유" userId="3e64f0b268d3a8c7" providerId="LiveId" clId="{6774CC89-4C16-4211-BF79-44D430D26B43}" dt="2018-11-14T02:56:18.801" v="3185"/>
        <pc:sldMkLst>
          <pc:docMk/>
          <pc:sldMk cId="781537105" sldId="284"/>
        </pc:sldMkLst>
        <pc:spChg chg="add mod">
          <ac:chgData name="승찬 유" userId="3e64f0b268d3a8c7" providerId="LiveId" clId="{6774CC89-4C16-4211-BF79-44D430D26B43}" dt="2018-11-14T02:42:01.875" v="3088" actId="14100"/>
          <ac:spMkLst>
            <pc:docMk/>
            <pc:sldMk cId="781537105" sldId="284"/>
            <ac:spMk id="5" creationId="{D0D4D099-B82B-4C8F-9C17-2B54FD3AFFB0}"/>
          </ac:spMkLst>
        </pc:spChg>
        <pc:spChg chg="mod">
          <ac:chgData name="승찬 유" userId="3e64f0b268d3a8c7" providerId="LiveId" clId="{6774CC89-4C16-4211-BF79-44D430D26B43}" dt="2018-11-14T02:41:51.724" v="3084" actId="14100"/>
          <ac:spMkLst>
            <pc:docMk/>
            <pc:sldMk cId="781537105" sldId="284"/>
            <ac:spMk id="9" creationId="{7C7AEFB5-57D7-42FB-9A80-33BDF3026FFE}"/>
          </ac:spMkLst>
        </pc:spChg>
      </pc:sldChg>
      <pc:sldChg chg="addSp modSp add">
        <pc:chgData name="승찬 유" userId="3e64f0b268d3a8c7" providerId="LiveId" clId="{6774CC89-4C16-4211-BF79-44D430D26B43}" dt="2018-11-14T02:45:16.474" v="3182" actId="20577"/>
        <pc:sldMkLst>
          <pc:docMk/>
          <pc:sldMk cId="1900324034" sldId="285"/>
        </pc:sldMkLst>
        <pc:spChg chg="add mod">
          <ac:chgData name="승찬 유" userId="3e64f0b268d3a8c7" providerId="LiveId" clId="{6774CC89-4C16-4211-BF79-44D430D26B43}" dt="2018-11-14T02:45:16.474" v="3182" actId="20577"/>
          <ac:spMkLst>
            <pc:docMk/>
            <pc:sldMk cId="1900324034" sldId="285"/>
            <ac:spMk id="3" creationId="{6F152F5F-B76E-4D59-B8E2-7FE42406532D}"/>
          </ac:spMkLst>
        </pc:spChg>
      </pc:sldChg>
      <pc:sldChg chg="addSp modSp add">
        <pc:chgData name="승찬 유" userId="3e64f0b268d3a8c7" providerId="LiveId" clId="{6774CC89-4C16-4211-BF79-44D430D26B43}" dt="2018-11-14T02:57:25.146" v="3235" actId="1076"/>
        <pc:sldMkLst>
          <pc:docMk/>
          <pc:sldMk cId="510068413" sldId="286"/>
        </pc:sldMkLst>
        <pc:spChg chg="mod">
          <ac:chgData name="승찬 유" userId="3e64f0b268d3a8c7" providerId="LiveId" clId="{6774CC89-4C16-4211-BF79-44D430D26B43}" dt="2018-11-14T02:56:41.914" v="3203" actId="20577"/>
          <ac:spMkLst>
            <pc:docMk/>
            <pc:sldMk cId="510068413" sldId="286"/>
            <ac:spMk id="2" creationId="{39B5AC1B-D4F6-4027-8710-DC4CD438D834}"/>
          </ac:spMkLst>
        </pc:spChg>
        <pc:spChg chg="mod">
          <ac:chgData name="승찬 유" userId="3e64f0b268d3a8c7" providerId="LiveId" clId="{6774CC89-4C16-4211-BF79-44D430D26B43}" dt="2018-11-14T02:57:12.455" v="3233" actId="12"/>
          <ac:spMkLst>
            <pc:docMk/>
            <pc:sldMk cId="510068413" sldId="286"/>
            <ac:spMk id="3" creationId="{68C6EA49-BF41-4B45-A7C8-5D4F129F120F}"/>
          </ac:spMkLst>
        </pc:spChg>
        <pc:picChg chg="add mod">
          <ac:chgData name="승찬 유" userId="3e64f0b268d3a8c7" providerId="LiveId" clId="{6774CC89-4C16-4211-BF79-44D430D26B43}" dt="2018-11-14T02:57:25.146" v="3235" actId="1076"/>
          <ac:picMkLst>
            <pc:docMk/>
            <pc:sldMk cId="510068413" sldId="286"/>
            <ac:picMk id="4" creationId="{748F1663-C11E-4F4E-AAA7-F9DF57006F7D}"/>
          </ac:picMkLst>
        </pc:picChg>
      </pc:sldChg>
      <pc:sldChg chg="add del">
        <pc:chgData name="승찬 유" userId="3e64f0b268d3a8c7" providerId="LiveId" clId="{6774CC89-4C16-4211-BF79-44D430D26B43}" dt="2018-11-14T02:56:34.301" v="3187" actId="2696"/>
        <pc:sldMkLst>
          <pc:docMk/>
          <pc:sldMk cId="1352848810" sldId="286"/>
        </pc:sldMkLst>
      </pc:sldChg>
      <pc:sldChg chg="add">
        <pc:chgData name="승찬 유" userId="3e64f0b268d3a8c7" providerId="LiveId" clId="{6774CC89-4C16-4211-BF79-44D430D26B43}" dt="2018-11-14T03:01:37.377" v="3431"/>
        <pc:sldMkLst>
          <pc:docMk/>
          <pc:sldMk cId="275663927" sldId="287"/>
        </pc:sldMkLst>
      </pc:sldChg>
      <pc:sldChg chg="add">
        <pc:chgData name="승찬 유" userId="3e64f0b268d3a8c7" providerId="LiveId" clId="{6774CC89-4C16-4211-BF79-44D430D26B43}" dt="2018-11-14T03:01:37.377" v="3431"/>
        <pc:sldMkLst>
          <pc:docMk/>
          <pc:sldMk cId="2182052426" sldId="288"/>
        </pc:sldMkLst>
      </pc:sldChg>
      <pc:sldChg chg="add">
        <pc:chgData name="승찬 유" userId="3e64f0b268d3a8c7" providerId="LiveId" clId="{6774CC89-4C16-4211-BF79-44D430D26B43}" dt="2018-11-14T03:01:37.377" v="3431"/>
        <pc:sldMkLst>
          <pc:docMk/>
          <pc:sldMk cId="410132093" sldId="289"/>
        </pc:sldMkLst>
      </pc:sldChg>
      <pc:sldChg chg="add">
        <pc:chgData name="승찬 유" userId="3e64f0b268d3a8c7" providerId="LiveId" clId="{6774CC89-4C16-4211-BF79-44D430D26B43}" dt="2018-11-14T03:01:37.377" v="3431"/>
        <pc:sldMkLst>
          <pc:docMk/>
          <pc:sldMk cId="1333579381" sldId="290"/>
        </pc:sldMkLst>
      </pc:sldChg>
      <pc:sldChg chg="add">
        <pc:chgData name="승찬 유" userId="3e64f0b268d3a8c7" providerId="LiveId" clId="{6774CC89-4C16-4211-BF79-44D430D26B43}" dt="2018-11-14T03:01:37.377" v="3431"/>
        <pc:sldMkLst>
          <pc:docMk/>
          <pc:sldMk cId="1593415372" sldId="291"/>
        </pc:sldMkLst>
      </pc:sldChg>
      <pc:sldChg chg="modSp add">
        <pc:chgData name="승찬 유" userId="3e64f0b268d3a8c7" providerId="LiveId" clId="{6774CC89-4C16-4211-BF79-44D430D26B43}" dt="2018-11-14T03:02:03.793" v="3466" actId="207"/>
        <pc:sldMkLst>
          <pc:docMk/>
          <pc:sldMk cId="3971833774" sldId="292"/>
        </pc:sldMkLst>
        <pc:spChg chg="mod">
          <ac:chgData name="승찬 유" userId="3e64f0b268d3a8c7" providerId="LiveId" clId="{6774CC89-4C16-4211-BF79-44D430D26B43}" dt="2018-11-14T03:02:03.793" v="3466" actId="207"/>
          <ac:spMkLst>
            <pc:docMk/>
            <pc:sldMk cId="3971833774" sldId="292"/>
            <ac:spMk id="3" creationId="{83335CAF-DA76-4C76-8936-0E7EE99EFFD6}"/>
          </ac:spMkLst>
        </pc:spChg>
      </pc:sldChg>
      <pc:sldChg chg="addSp modSp add">
        <pc:chgData name="승찬 유" userId="3e64f0b268d3a8c7" providerId="LiveId" clId="{6774CC89-4C16-4211-BF79-44D430D26B43}" dt="2018-11-14T04:20:08.259" v="4998" actId="1076"/>
        <pc:sldMkLst>
          <pc:docMk/>
          <pc:sldMk cId="171578889" sldId="293"/>
        </pc:sldMkLst>
        <pc:spChg chg="mod">
          <ac:chgData name="승찬 유" userId="3e64f0b268d3a8c7" providerId="LiveId" clId="{6774CC89-4C16-4211-BF79-44D430D26B43}" dt="2018-11-14T03:51:22.783" v="4011" actId="20577"/>
          <ac:spMkLst>
            <pc:docMk/>
            <pc:sldMk cId="171578889" sldId="293"/>
            <ac:spMk id="3" creationId="{6DEF9C7A-BFF5-413A-9F2A-A4A1C5AB3486}"/>
          </ac:spMkLst>
        </pc:spChg>
        <pc:spChg chg="add mod">
          <ac:chgData name="승찬 유" userId="3e64f0b268d3a8c7" providerId="LiveId" clId="{6774CC89-4C16-4211-BF79-44D430D26B43}" dt="2018-11-14T04:20:08.259" v="4998" actId="1076"/>
          <ac:spMkLst>
            <pc:docMk/>
            <pc:sldMk cId="171578889" sldId="293"/>
            <ac:spMk id="4" creationId="{F3E9920D-3B31-438D-A4A0-2EAB0202D1EB}"/>
          </ac:spMkLst>
        </pc:spChg>
      </pc:sldChg>
      <pc:sldChg chg="addSp modSp add">
        <pc:chgData name="승찬 유" userId="3e64f0b268d3a8c7" providerId="LiveId" clId="{6774CC89-4C16-4211-BF79-44D430D26B43}" dt="2018-11-14T04:20:09.404" v="4999"/>
        <pc:sldMkLst>
          <pc:docMk/>
          <pc:sldMk cId="3079209168" sldId="294"/>
        </pc:sldMkLst>
        <pc:spChg chg="mod">
          <ac:chgData name="승찬 유" userId="3e64f0b268d3a8c7" providerId="LiveId" clId="{6774CC89-4C16-4211-BF79-44D430D26B43}" dt="2018-11-14T03:54:22.736" v="4411" actId="20577"/>
          <ac:spMkLst>
            <pc:docMk/>
            <pc:sldMk cId="3079209168" sldId="294"/>
            <ac:spMk id="3" creationId="{6DEF9C7A-BFF5-413A-9F2A-A4A1C5AB3486}"/>
          </ac:spMkLst>
        </pc:spChg>
        <pc:spChg chg="add">
          <ac:chgData name="승찬 유" userId="3e64f0b268d3a8c7" providerId="LiveId" clId="{6774CC89-4C16-4211-BF79-44D430D26B43}" dt="2018-11-14T04:20:09.404" v="4999"/>
          <ac:spMkLst>
            <pc:docMk/>
            <pc:sldMk cId="3079209168" sldId="294"/>
            <ac:spMk id="4" creationId="{B913244B-CD9C-48AC-9922-E9AE686BE954}"/>
          </ac:spMkLst>
        </pc:spChg>
      </pc:sldChg>
      <pc:sldChg chg="addSp modSp add">
        <pc:chgData name="승찬 유" userId="3e64f0b268d3a8c7" providerId="LiveId" clId="{6774CC89-4C16-4211-BF79-44D430D26B43}" dt="2018-11-14T03:59:49.361" v="4421" actId="14100"/>
        <pc:sldMkLst>
          <pc:docMk/>
          <pc:sldMk cId="2752094708" sldId="295"/>
        </pc:sldMkLst>
        <pc:spChg chg="mod">
          <ac:chgData name="승찬 유" userId="3e64f0b268d3a8c7" providerId="LiveId" clId="{6774CC89-4C16-4211-BF79-44D430D26B43}" dt="2018-11-14T03:59:41.648" v="4418" actId="20577"/>
          <ac:spMkLst>
            <pc:docMk/>
            <pc:sldMk cId="2752094708" sldId="295"/>
            <ac:spMk id="2" creationId="{B93DEEB4-976E-45B8-9F97-63A54B31B82D}"/>
          </ac:spMkLst>
        </pc:spChg>
        <pc:picChg chg="add mod">
          <ac:chgData name="승찬 유" userId="3e64f0b268d3a8c7" providerId="LiveId" clId="{6774CC89-4C16-4211-BF79-44D430D26B43}" dt="2018-11-14T03:59:49.361" v="4421" actId="14100"/>
          <ac:picMkLst>
            <pc:docMk/>
            <pc:sldMk cId="2752094708" sldId="295"/>
            <ac:picMk id="4" creationId="{3046B69A-9B89-417A-8CE7-FB70EDC9EE30}"/>
          </ac:picMkLst>
        </pc:picChg>
      </pc:sldChg>
      <pc:sldChg chg="addSp delSp modSp add">
        <pc:chgData name="승찬 유" userId="3e64f0b268d3a8c7" providerId="LiveId" clId="{6774CC89-4C16-4211-BF79-44D430D26B43}" dt="2018-11-14T04:02:49.324" v="4463" actId="14100"/>
        <pc:sldMkLst>
          <pc:docMk/>
          <pc:sldMk cId="396604895" sldId="296"/>
        </pc:sldMkLst>
        <pc:spChg chg="del">
          <ac:chgData name="승찬 유" userId="3e64f0b268d3a8c7" providerId="LiveId" clId="{6774CC89-4C16-4211-BF79-44D430D26B43}" dt="2018-11-14T04:01:46.428" v="4429"/>
          <ac:spMkLst>
            <pc:docMk/>
            <pc:sldMk cId="396604895" sldId="296"/>
            <ac:spMk id="3" creationId="{51A595E2-778C-4E53-8055-DB26FB6540E4}"/>
          </ac:spMkLst>
        </pc:spChg>
        <pc:spChg chg="add mod">
          <ac:chgData name="승찬 유" userId="3e64f0b268d3a8c7" providerId="LiveId" clId="{6774CC89-4C16-4211-BF79-44D430D26B43}" dt="2018-11-14T04:02:40.433" v="4458" actId="368"/>
          <ac:spMkLst>
            <pc:docMk/>
            <pc:sldMk cId="396604895" sldId="296"/>
            <ac:spMk id="8" creationId="{C68ED2F3-6A71-4CB0-8C0A-9358087B1DA3}"/>
          </ac:spMkLst>
        </pc:spChg>
        <pc:spChg chg="add mod">
          <ac:chgData name="승찬 유" userId="3e64f0b268d3a8c7" providerId="LiveId" clId="{6774CC89-4C16-4211-BF79-44D430D26B43}" dt="2018-11-14T04:02:49.324" v="4463" actId="14100"/>
          <ac:spMkLst>
            <pc:docMk/>
            <pc:sldMk cId="396604895" sldId="296"/>
            <ac:spMk id="9" creationId="{6846A813-EB6F-4C8C-B99F-F908E1F09CE6}"/>
          </ac:spMkLst>
        </pc:spChg>
        <pc:picChg chg="add mod">
          <ac:chgData name="승찬 유" userId="3e64f0b268d3a8c7" providerId="LiveId" clId="{6774CC89-4C16-4211-BF79-44D430D26B43}" dt="2018-11-14T04:02:43.768" v="4461" actId="1076"/>
          <ac:picMkLst>
            <pc:docMk/>
            <pc:sldMk cId="396604895" sldId="296"/>
            <ac:picMk id="5" creationId="{00595E1D-60B0-4C04-9DCA-D428BB6E2613}"/>
          </ac:picMkLst>
        </pc:picChg>
        <pc:picChg chg="add mod">
          <ac:chgData name="승찬 유" userId="3e64f0b268d3a8c7" providerId="LiveId" clId="{6774CC89-4C16-4211-BF79-44D430D26B43}" dt="2018-11-14T04:02:15.859" v="4451" actId="1076"/>
          <ac:picMkLst>
            <pc:docMk/>
            <pc:sldMk cId="396604895" sldId="296"/>
            <ac:picMk id="7" creationId="{D2A2A511-CD7D-4D9A-8A7F-617F18ADF468}"/>
          </ac:picMkLst>
        </pc:picChg>
      </pc:sldChg>
      <pc:sldChg chg="addSp delSp modSp add">
        <pc:chgData name="승찬 유" userId="3e64f0b268d3a8c7" providerId="LiveId" clId="{6774CC89-4C16-4211-BF79-44D430D26B43}" dt="2018-11-14T04:03:15.032" v="4471" actId="14100"/>
        <pc:sldMkLst>
          <pc:docMk/>
          <pc:sldMk cId="1808565632" sldId="297"/>
        </pc:sldMkLst>
        <pc:spChg chg="del">
          <ac:chgData name="승찬 유" userId="3e64f0b268d3a8c7" providerId="LiveId" clId="{6774CC89-4C16-4211-BF79-44D430D26B43}" dt="2018-11-14T04:03:06.679" v="4465"/>
          <ac:spMkLst>
            <pc:docMk/>
            <pc:sldMk cId="1808565632" sldId="297"/>
            <ac:spMk id="3" creationId="{B8797C41-ADA6-40FE-9553-BF0ECE527305}"/>
          </ac:spMkLst>
        </pc:spChg>
        <pc:picChg chg="add mod">
          <ac:chgData name="승찬 유" userId="3e64f0b268d3a8c7" providerId="LiveId" clId="{6774CC89-4C16-4211-BF79-44D430D26B43}" dt="2018-11-14T04:03:15.032" v="4471" actId="14100"/>
          <ac:picMkLst>
            <pc:docMk/>
            <pc:sldMk cId="1808565632" sldId="297"/>
            <ac:picMk id="5" creationId="{75ECA9D4-16D3-46D2-8231-469A051E4872}"/>
          </ac:picMkLst>
        </pc:picChg>
      </pc:sldChg>
      <pc:sldChg chg="addSp delSp modSp add">
        <pc:chgData name="승찬 유" userId="3e64f0b268d3a8c7" providerId="LiveId" clId="{6774CC89-4C16-4211-BF79-44D430D26B43}" dt="2018-11-14T04:04:30.296" v="4498" actId="20577"/>
        <pc:sldMkLst>
          <pc:docMk/>
          <pc:sldMk cId="3434903006" sldId="298"/>
        </pc:sldMkLst>
        <pc:spChg chg="mod">
          <ac:chgData name="승찬 유" userId="3e64f0b268d3a8c7" providerId="LiveId" clId="{6774CC89-4C16-4211-BF79-44D430D26B43}" dt="2018-11-14T04:04:30.296" v="4498" actId="20577"/>
          <ac:spMkLst>
            <pc:docMk/>
            <pc:sldMk cId="3434903006" sldId="298"/>
            <ac:spMk id="2" creationId="{D752D9FE-58B7-45ED-B5C5-E58A6979B6F9}"/>
          </ac:spMkLst>
        </pc:spChg>
        <pc:spChg chg="del">
          <ac:chgData name="승찬 유" userId="3e64f0b268d3a8c7" providerId="LiveId" clId="{6774CC89-4C16-4211-BF79-44D430D26B43}" dt="2018-11-14T04:03:59.160" v="4473"/>
          <ac:spMkLst>
            <pc:docMk/>
            <pc:sldMk cId="3434903006" sldId="298"/>
            <ac:spMk id="3" creationId="{EABC3402-BEE0-443C-8692-ADFC7C36A192}"/>
          </ac:spMkLst>
        </pc:spChg>
        <pc:picChg chg="add mod">
          <ac:chgData name="승찬 유" userId="3e64f0b268d3a8c7" providerId="LiveId" clId="{6774CC89-4C16-4211-BF79-44D430D26B43}" dt="2018-11-14T04:04:12.235" v="4481" actId="1076"/>
          <ac:picMkLst>
            <pc:docMk/>
            <pc:sldMk cId="3434903006" sldId="298"/>
            <ac:picMk id="5" creationId="{DECCE04B-4B3C-4C50-86BB-C43140207602}"/>
          </ac:picMkLst>
        </pc:picChg>
      </pc:sldChg>
      <pc:sldChg chg="addSp delSp modSp add">
        <pc:chgData name="승찬 유" userId="3e64f0b268d3a8c7" providerId="LiveId" clId="{6774CC89-4C16-4211-BF79-44D430D26B43}" dt="2018-11-14T04:16:29.383" v="4597" actId="114"/>
        <pc:sldMkLst>
          <pc:docMk/>
          <pc:sldMk cId="760214748" sldId="299"/>
        </pc:sldMkLst>
        <pc:spChg chg="mod">
          <ac:chgData name="승찬 유" userId="3e64f0b268d3a8c7" providerId="LiveId" clId="{6774CC89-4C16-4211-BF79-44D430D26B43}" dt="2018-11-14T04:16:08.346" v="4591" actId="20577"/>
          <ac:spMkLst>
            <pc:docMk/>
            <pc:sldMk cId="760214748" sldId="299"/>
            <ac:spMk id="2" creationId="{A9CA0DCF-48A9-4EA7-B768-7EAB0E56EA17}"/>
          </ac:spMkLst>
        </pc:spChg>
        <pc:spChg chg="add mod">
          <ac:chgData name="승찬 유" userId="3e64f0b268d3a8c7" providerId="LiveId" clId="{6774CC89-4C16-4211-BF79-44D430D26B43}" dt="2018-11-14T04:16:25.395" v="4596" actId="114"/>
          <ac:spMkLst>
            <pc:docMk/>
            <pc:sldMk cId="760214748" sldId="299"/>
            <ac:spMk id="6" creationId="{782A51BD-7FC8-450F-8FDC-BABD0C9E662F}"/>
          </ac:spMkLst>
        </pc:spChg>
        <pc:graphicFrameChg chg="add mod modGraphic">
          <ac:chgData name="승찬 유" userId="3e64f0b268d3a8c7" providerId="LiveId" clId="{6774CC89-4C16-4211-BF79-44D430D26B43}" dt="2018-11-14T04:16:29.383" v="4597" actId="114"/>
          <ac:graphicFrameMkLst>
            <pc:docMk/>
            <pc:sldMk cId="760214748" sldId="299"/>
            <ac:graphicFrameMk id="7" creationId="{3C4A96A0-B367-4D39-B3FE-44E86082C91C}"/>
          </ac:graphicFrameMkLst>
        </pc:graphicFrameChg>
        <pc:picChg chg="add del">
          <ac:chgData name="승찬 유" userId="3e64f0b268d3a8c7" providerId="LiveId" clId="{6774CC89-4C16-4211-BF79-44D430D26B43}" dt="2018-11-14T04:10:34.908" v="4509" actId="478"/>
          <ac:picMkLst>
            <pc:docMk/>
            <pc:sldMk cId="760214748" sldId="299"/>
            <ac:picMk id="4" creationId="{2B3E0B37-7D98-4D1F-A656-5E97BEF3A8D0}"/>
          </ac:picMkLst>
        </pc:picChg>
        <pc:picChg chg="add mod">
          <ac:chgData name="승찬 유" userId="3e64f0b268d3a8c7" providerId="LiveId" clId="{6774CC89-4C16-4211-BF79-44D430D26B43}" dt="2018-11-14T04:15:47.874" v="4578" actId="1076"/>
          <ac:picMkLst>
            <pc:docMk/>
            <pc:sldMk cId="760214748" sldId="299"/>
            <ac:picMk id="5" creationId="{559A6FFF-2017-42F3-A82F-B200144367B9}"/>
          </ac:picMkLst>
        </pc:picChg>
      </pc:sldChg>
      <pc:sldChg chg="addSp delSp modSp add">
        <pc:chgData name="승찬 유" userId="3e64f0b268d3a8c7" providerId="LiveId" clId="{6774CC89-4C16-4211-BF79-44D430D26B43}" dt="2018-11-14T04:10:07.327" v="4508" actId="14100"/>
        <pc:sldMkLst>
          <pc:docMk/>
          <pc:sldMk cId="3542093780" sldId="300"/>
        </pc:sldMkLst>
        <pc:picChg chg="add del mod">
          <ac:chgData name="승찬 유" userId="3e64f0b268d3a8c7" providerId="LiveId" clId="{6774CC89-4C16-4211-BF79-44D430D26B43}" dt="2018-11-14T04:10:03.097" v="4505" actId="478"/>
          <ac:picMkLst>
            <pc:docMk/>
            <pc:sldMk cId="3542093780" sldId="300"/>
            <ac:picMk id="4" creationId="{29E77D81-1EA1-4B87-82E3-444EC4176C90}"/>
          </ac:picMkLst>
        </pc:picChg>
        <pc:picChg chg="add mod">
          <ac:chgData name="승찬 유" userId="3e64f0b268d3a8c7" providerId="LiveId" clId="{6774CC89-4C16-4211-BF79-44D430D26B43}" dt="2018-11-14T04:10:07.327" v="4508" actId="14100"/>
          <ac:picMkLst>
            <pc:docMk/>
            <pc:sldMk cId="3542093780" sldId="300"/>
            <ac:picMk id="5" creationId="{66A5E13A-3493-4532-89DC-55AE0B100159}"/>
          </ac:picMkLst>
        </pc:picChg>
      </pc:sldChg>
      <pc:sldChg chg="modSp add">
        <pc:chgData name="승찬 유" userId="3e64f0b268d3a8c7" providerId="LiveId" clId="{6774CC89-4C16-4211-BF79-44D430D26B43}" dt="2018-11-14T04:19:43.353" v="4994" actId="20577"/>
        <pc:sldMkLst>
          <pc:docMk/>
          <pc:sldMk cId="659393524" sldId="301"/>
        </pc:sldMkLst>
        <pc:spChg chg="mod">
          <ac:chgData name="승찬 유" userId="3e64f0b268d3a8c7" providerId="LiveId" clId="{6774CC89-4C16-4211-BF79-44D430D26B43}" dt="2018-11-14T04:18:21.955" v="4611" actId="20577"/>
          <ac:spMkLst>
            <pc:docMk/>
            <pc:sldMk cId="659393524" sldId="301"/>
            <ac:spMk id="2" creationId="{EFF07A2B-D449-4FCA-A403-4CC20AB603B1}"/>
          </ac:spMkLst>
        </pc:spChg>
        <pc:spChg chg="mod">
          <ac:chgData name="승찬 유" userId="3e64f0b268d3a8c7" providerId="LiveId" clId="{6774CC89-4C16-4211-BF79-44D430D26B43}" dt="2018-11-14T04:19:43.353" v="4994" actId="20577"/>
          <ac:spMkLst>
            <pc:docMk/>
            <pc:sldMk cId="659393524" sldId="301"/>
            <ac:spMk id="3" creationId="{63A875DE-7426-457A-AC21-7A7B5983BFE0}"/>
          </ac:spMkLst>
        </pc:spChg>
      </pc:sldChg>
      <pc:sldChg chg="addSp delSp modSp add del">
        <pc:chgData name="승찬 유" userId="3e64f0b268d3a8c7" providerId="LiveId" clId="{6774CC89-4C16-4211-BF79-44D430D26B43}" dt="2018-11-14T04:16:30.718" v="4598" actId="2696"/>
        <pc:sldMkLst>
          <pc:docMk/>
          <pc:sldMk cId="1129102200" sldId="301"/>
        </pc:sldMkLst>
        <pc:spChg chg="del">
          <ac:chgData name="승찬 유" userId="3e64f0b268d3a8c7" providerId="LiveId" clId="{6774CC89-4C16-4211-BF79-44D430D26B43}" dt="2018-11-14T04:14:13.569" v="4535"/>
          <ac:spMkLst>
            <pc:docMk/>
            <pc:sldMk cId="1129102200" sldId="301"/>
            <ac:spMk id="3" creationId="{0527E98D-7A0A-41A1-8A18-DC495837B941}"/>
          </ac:spMkLst>
        </pc:spChg>
        <pc:spChg chg="del">
          <ac:chgData name="승찬 유" userId="3e64f0b268d3a8c7" providerId="LiveId" clId="{6774CC89-4C16-4211-BF79-44D430D26B43}" dt="2018-11-14T04:14:11.569" v="4533" actId="478"/>
          <ac:spMkLst>
            <pc:docMk/>
            <pc:sldMk cId="1129102200" sldId="301"/>
            <ac:spMk id="6" creationId="{782A51BD-7FC8-450F-8FDC-BABD0C9E662F}"/>
          </ac:spMkLst>
        </pc:spChg>
        <pc:graphicFrameChg chg="add mod modGraphic">
          <ac:chgData name="승찬 유" userId="3e64f0b268d3a8c7" providerId="LiveId" clId="{6774CC89-4C16-4211-BF79-44D430D26B43}" dt="2018-11-14T04:15:26.868" v="4575" actId="122"/>
          <ac:graphicFrameMkLst>
            <pc:docMk/>
            <pc:sldMk cId="1129102200" sldId="301"/>
            <ac:graphicFrameMk id="4" creationId="{51D098E6-9CF1-4D26-A223-A3A339F7655E}"/>
          </ac:graphicFrameMkLst>
        </pc:graphicFrameChg>
        <pc:picChg chg="del">
          <ac:chgData name="승찬 유" userId="3e64f0b268d3a8c7" providerId="LiveId" clId="{6774CC89-4C16-4211-BF79-44D430D26B43}" dt="2018-11-14T04:14:11.937" v="4534" actId="478"/>
          <ac:picMkLst>
            <pc:docMk/>
            <pc:sldMk cId="1129102200" sldId="301"/>
            <ac:picMk id="5" creationId="{559A6FFF-2017-42F3-A82F-B200144367B9}"/>
          </ac:picMkLst>
        </pc:picChg>
      </pc:sldChg>
      <pc:sldChg chg="modSp add">
        <pc:chgData name="승찬 유" userId="3e64f0b268d3a8c7" providerId="LiveId" clId="{6774CC89-4C16-4211-BF79-44D430D26B43}" dt="2018-11-14T04:23:48.067" v="5018" actId="20577"/>
        <pc:sldMkLst>
          <pc:docMk/>
          <pc:sldMk cId="1498881723" sldId="302"/>
        </pc:sldMkLst>
        <pc:spChg chg="mod">
          <ac:chgData name="승찬 유" userId="3e64f0b268d3a8c7" providerId="LiveId" clId="{6774CC89-4C16-4211-BF79-44D430D26B43}" dt="2018-11-14T04:23:42.355" v="5006"/>
          <ac:spMkLst>
            <pc:docMk/>
            <pc:sldMk cId="1498881723" sldId="302"/>
            <ac:spMk id="2" creationId="{50795D18-B1A0-48C2-9BDE-116AD9C2CFF1}"/>
          </ac:spMkLst>
        </pc:spChg>
        <pc:spChg chg="mod">
          <ac:chgData name="승찬 유" userId="3e64f0b268d3a8c7" providerId="LiveId" clId="{6774CC89-4C16-4211-BF79-44D430D26B43}" dt="2018-11-14T04:23:48.067" v="5018" actId="20577"/>
          <ac:spMkLst>
            <pc:docMk/>
            <pc:sldMk cId="1498881723" sldId="302"/>
            <ac:spMk id="3" creationId="{5DD456D5-A6B2-4115-8A16-31947AC095B3}"/>
          </ac:spMkLst>
        </pc:spChg>
      </pc:sldChg>
      <pc:sldChg chg="add del">
        <pc:chgData name="승찬 유" userId="3e64f0b268d3a8c7" providerId="LiveId" clId="{6774CC89-4C16-4211-BF79-44D430D26B43}" dt="2018-11-14T04:16:32.154" v="4599" actId="2696"/>
        <pc:sldMkLst>
          <pc:docMk/>
          <pc:sldMk cId="2316495511" sldId="302"/>
        </pc:sldMkLst>
      </pc:sldChg>
      <pc:sldChg chg="delSp modSp add">
        <pc:chgData name="승찬 유" userId="3e64f0b268d3a8c7" providerId="LiveId" clId="{6774CC89-4C16-4211-BF79-44D430D26B43}" dt="2018-11-14T04:24:16.757" v="5032" actId="108"/>
        <pc:sldMkLst>
          <pc:docMk/>
          <pc:sldMk cId="1809061365" sldId="303"/>
        </pc:sldMkLst>
        <pc:spChg chg="mod">
          <ac:chgData name="승찬 유" userId="3e64f0b268d3a8c7" providerId="LiveId" clId="{6774CC89-4C16-4211-BF79-44D430D26B43}" dt="2018-11-14T04:23:55.561" v="5027" actId="20577"/>
          <ac:spMkLst>
            <pc:docMk/>
            <pc:sldMk cId="1809061365" sldId="303"/>
            <ac:spMk id="2" creationId="{A38015CD-7843-4CFF-A772-33CAD8F13FCB}"/>
          </ac:spMkLst>
        </pc:spChg>
        <pc:spChg chg="mod">
          <ac:chgData name="승찬 유" userId="3e64f0b268d3a8c7" providerId="LiveId" clId="{6774CC89-4C16-4211-BF79-44D430D26B43}" dt="2018-11-14T04:24:16.757" v="5032" actId="108"/>
          <ac:spMkLst>
            <pc:docMk/>
            <pc:sldMk cId="1809061365" sldId="303"/>
            <ac:spMk id="3" creationId="{2A1661F9-2E66-4F9C-BABA-12235D051F46}"/>
          </ac:spMkLst>
        </pc:spChg>
        <pc:picChg chg="del">
          <ac:chgData name="승찬 유" userId="3e64f0b268d3a8c7" providerId="LiveId" clId="{6774CC89-4C16-4211-BF79-44D430D26B43}" dt="2018-11-14T04:23:52.906" v="5020" actId="478"/>
          <ac:picMkLst>
            <pc:docMk/>
            <pc:sldMk cId="1809061365" sldId="303"/>
            <ac:picMk id="6" creationId="{2152F41E-0B62-427C-B4BF-E4BACBB3B8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3F1E-213E-4A5F-A273-145B21CC2DA9}" type="datetimeFigureOut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A798A-A2D0-4C2B-9CE9-3C462E2BFF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5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3583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02/pds.231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ffectLst/>
              </a:rPr>
              <a:t>McCormick, Natalie, </a:t>
            </a:r>
            <a:r>
              <a:rPr lang="en-US" altLang="ko-KR" dirty="0" err="1">
                <a:effectLst/>
              </a:rPr>
              <a:t>Vidula</a:t>
            </a:r>
            <a:r>
              <a:rPr lang="en-US" altLang="ko-KR" dirty="0">
                <a:effectLst/>
              </a:rPr>
              <a:t> </a:t>
            </a:r>
            <a:r>
              <a:rPr lang="en-US" altLang="ko-KR" dirty="0" err="1">
                <a:effectLst/>
              </a:rPr>
              <a:t>Bhole</a:t>
            </a:r>
            <a:r>
              <a:rPr lang="en-US" altLang="ko-KR" dirty="0">
                <a:effectLst/>
              </a:rPr>
              <a:t>, Diane </a:t>
            </a:r>
            <a:r>
              <a:rPr lang="en-US" altLang="ko-KR" dirty="0" err="1">
                <a:effectLst/>
              </a:rPr>
              <a:t>Lacaille</a:t>
            </a:r>
            <a:r>
              <a:rPr lang="en-US" altLang="ko-KR" dirty="0">
                <a:effectLst/>
              </a:rPr>
              <a:t>, and J. Antonio </a:t>
            </a:r>
            <a:r>
              <a:rPr lang="en-US" altLang="ko-KR" dirty="0" err="1">
                <a:effectLst/>
              </a:rPr>
              <a:t>Avina-Zubieta</a:t>
            </a:r>
            <a:r>
              <a:rPr lang="en-US" altLang="ko-KR" dirty="0">
                <a:effectLst/>
              </a:rPr>
              <a:t>. “Validity of Diagnostic Codes for Acute Stroke in Administrative Databases: A Systematic Review.” </a:t>
            </a:r>
            <a:r>
              <a:rPr lang="en-US" altLang="ko-KR" i="1" dirty="0" err="1">
                <a:effectLst/>
              </a:rPr>
              <a:t>PLoS</a:t>
            </a:r>
            <a:r>
              <a:rPr lang="en-US" altLang="ko-KR" i="1" dirty="0">
                <a:effectLst/>
              </a:rPr>
              <a:t> ONE</a:t>
            </a:r>
            <a:r>
              <a:rPr lang="en-US" altLang="ko-KR" dirty="0">
                <a:effectLst/>
              </a:rPr>
              <a:t> 10, no. 8 (August 20, 2015). </a:t>
            </a:r>
            <a:r>
              <a:rPr lang="en-US" altLang="ko-KR" dirty="0">
                <a:effectLst/>
                <a:hlinkClick r:id="rId3"/>
              </a:rPr>
              <a:t>https://doi.org/10.1371/journal.pone.0135834</a:t>
            </a:r>
            <a:r>
              <a:rPr lang="en-US" altLang="ko-KR" dirty="0">
                <a:effectLst/>
              </a:rPr>
              <a:t>.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ffectLst/>
              </a:rPr>
              <a:t>Andrade, Susan E., Leslie R. Harrold, Jennifer </a:t>
            </a:r>
            <a:r>
              <a:rPr lang="en-US" altLang="ko-KR" dirty="0" err="1">
                <a:effectLst/>
              </a:rPr>
              <a:t>Tjia</a:t>
            </a:r>
            <a:r>
              <a:rPr lang="en-US" altLang="ko-KR" dirty="0">
                <a:effectLst/>
              </a:rPr>
              <a:t>, Sarah L. </a:t>
            </a:r>
            <a:r>
              <a:rPr lang="en-US" altLang="ko-KR" dirty="0" err="1">
                <a:effectLst/>
              </a:rPr>
              <a:t>Cutrona</a:t>
            </a:r>
            <a:r>
              <a:rPr lang="en-US" altLang="ko-KR" dirty="0">
                <a:effectLst/>
              </a:rPr>
              <a:t>, Jane S. </a:t>
            </a:r>
            <a:r>
              <a:rPr lang="en-US" altLang="ko-KR" dirty="0" err="1">
                <a:effectLst/>
              </a:rPr>
              <a:t>Saczynski</a:t>
            </a:r>
            <a:r>
              <a:rPr lang="en-US" altLang="ko-KR" dirty="0">
                <a:effectLst/>
              </a:rPr>
              <a:t>, Katherine S. Dodd, Robert J. Goldberg, and Jerry H. </a:t>
            </a:r>
            <a:r>
              <a:rPr lang="en-US" altLang="ko-KR" dirty="0" err="1">
                <a:effectLst/>
              </a:rPr>
              <a:t>Gurwitz</a:t>
            </a:r>
            <a:r>
              <a:rPr lang="en-US" altLang="ko-KR" dirty="0">
                <a:effectLst/>
              </a:rPr>
              <a:t>. “A Systematic Review of Validated Methods for Identifying Cerebrovascular Accident or Transient Ischemic Attack Using Administrative Data.” </a:t>
            </a:r>
            <a:r>
              <a:rPr lang="en-US" altLang="ko-KR" i="1" dirty="0">
                <a:effectLst/>
              </a:rPr>
              <a:t>Pharmacoepidemiology and Drug Safety</a:t>
            </a:r>
            <a:r>
              <a:rPr lang="en-US" altLang="ko-KR" dirty="0">
                <a:effectLst/>
              </a:rPr>
              <a:t> 21, no. S1 (2012): 100–128. </a:t>
            </a:r>
            <a:r>
              <a:rPr lang="en-US" altLang="ko-KR" dirty="0">
                <a:effectLst/>
                <a:hlinkClick r:id="rId4"/>
              </a:rPr>
              <a:t>https://doi.org/10.1002/pds.2312</a:t>
            </a:r>
            <a:r>
              <a:rPr lang="en-US" altLang="ko-KR" dirty="0">
                <a:effectLst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A798A-A2D0-4C2B-9CE9-3C462E2BFFD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69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D34C89-A0C8-41C9-8F44-B263C7268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2179F8C-5F9C-4AFC-A3D4-8ED55B28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6F8AE5-5A76-4764-B3C4-BFDCE6B2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338BED-890B-45CE-B08E-18290F26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E4F80D-7DF0-4BD6-A097-5CE83357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23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12BB29-2861-43E7-845E-433995A1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D65B01-3D79-465A-8627-F22C2EE8D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102CBE-6100-4D5A-9767-20531423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925CD8-77DA-44ED-9036-2BF80C85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413A0C-1E75-4DC1-99BD-E88CB19D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08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802C122-291D-4A40-96B2-FA1DB0650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553A3C-1FD3-4754-A3A4-7239C7315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CF9580-9C2B-4391-AC59-6907997B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782FB9-2B3D-4902-94F8-7C9BEE81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E78C8F-87C2-46E6-9B72-E4289DA4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01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9B62B-07F9-4098-B047-F1FC17C5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F72892-E5F1-4AD9-A1E8-1BEC363F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5DCA1C-7BDA-4FF7-987C-7825FAC1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BE345A-BC70-4201-8C2B-B0200CEC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EA4A51-0AFD-4B99-A618-1C2F7E1E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97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1FB5FE-AE1D-42E5-97F0-A383445B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8318B0-7507-4717-91B3-A5E206727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5C7139-2351-4BBE-A959-F7B28F8A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100965-48B0-4FC6-8486-3F14DD69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739E17-E6BD-4348-8D80-4C8F1D77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9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980BAB-FD4E-4386-9E8E-F3834251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5580D7-8410-4E31-95AB-5CD04F450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720959-4B9A-42C1-89F7-13D397A6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40E705-2B4F-483C-AC9F-4175C9B6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F35541-DC51-49CD-81E6-076CF168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BDDAA4-7081-425D-B7AC-C042EA7D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87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E23754-9D9A-4F35-8A80-B7488BDB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913269-E236-4CAF-BB2C-1A345452D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E56F1B-E3E4-4B22-A9AD-639D072BF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AC6F8F-0ED6-4864-9455-920D36ADA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A61602B-F7DF-4A71-ACB8-135FFD9FE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7317135-0D4B-4496-809D-0B0D570C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B543314-55E0-40AF-8B38-D60AA669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3B0A2C0-B26F-48D8-9F17-44716FA5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5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DCC418-B27E-422F-B29C-F46BCC15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EB11DB5-E904-4EA3-AC64-57DF7535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E9F9E3D-8593-4DA4-9C5B-14D5BEBA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49423E-F17A-4CC6-BE65-450C93A4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92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685DB58-C08F-45AA-A933-C7D2A6AB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5AEF0A3-84B4-455D-A81F-8690618F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AD2059-F122-4549-AF22-E6AAD5DA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54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878C63-E46A-4FD1-AF01-715A599C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60FE3C-1639-4911-B18E-4779979D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821AD2-2722-4A54-B59C-3DEFDE532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94D53A-AE63-4048-8AB3-67536939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0503BD-AD92-4BDA-A46D-FE5C31CA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640915-C0F5-477B-94DD-8B4DAE79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5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E22E62-8052-4748-B3A8-E69F0A87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94CF8E1-5CA5-4554-928C-690B3F9FF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B764783-6FF1-4EDF-B44B-F41ACDA8B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1DD44E8-8B1D-4A0B-813D-7F985B41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812964-6958-4E91-806A-DBF3FB6D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F8A34D-B83D-4B18-82F2-11351B18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40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058B56B-4637-4A3D-B3D3-8A51A8D1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A4F8F8-0ABD-456F-8B6C-01C9FF4C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8C4491-B427-480A-BB9C-4BAB5C7C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68AF-32AE-4B20-A9D7-2D92F22F120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81DB0B-337D-4ADC-860D-21BC84B39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B0E592-4E12-4F02-A146-6CA1DA966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857B-D3C9-484D-96E9-88DE67BFA5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54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95D18-B1A0-48C2-9BDE-116AD9C2C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Population-level estimation working group </a:t>
            </a:r>
            <a:br>
              <a:rPr lang="en-US" altLang="ko-KR" dirty="0"/>
            </a:br>
            <a:r>
              <a:rPr lang="en-US" altLang="ko-KR" dirty="0"/>
              <a:t>Eastern hemisphere meeting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D456D5-A6B2-4115-8A16-31947AC09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2018.11.14.</a:t>
            </a:r>
          </a:p>
          <a:p>
            <a:endParaRPr lang="en-US" altLang="ko-KR" dirty="0"/>
          </a:p>
          <a:p>
            <a:r>
              <a:rPr lang="en-US" altLang="ko-KR" dirty="0"/>
              <a:t>Seng Chan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88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FC921-2085-4DCE-8E00-67B7B825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70"/>
            <a:ext cx="10515600" cy="1325563"/>
          </a:xfrm>
        </p:spPr>
        <p:txBody>
          <a:bodyPr/>
          <a:lstStyle/>
          <a:p>
            <a:r>
              <a:rPr lang="en-US" altLang="ko-KR" dirty="0"/>
              <a:t>Why stroke?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7C1838-E4BC-4F17-AD1E-EEA4444CE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/>
          <a:lstStyle/>
          <a:p>
            <a:r>
              <a:rPr lang="en-US" altLang="ko-KR" dirty="0"/>
              <a:t>It is not easy to define stroke in SNOMED-CT system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F47565-CA69-4A7F-88A6-0DB356445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05"/>
          <a:stretch/>
        </p:blipFill>
        <p:spPr>
          <a:xfrm>
            <a:off x="977899" y="1747923"/>
            <a:ext cx="7477915" cy="468042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C4B6411-AC4B-4818-A220-372B771CF363}"/>
              </a:ext>
            </a:extLst>
          </p:cNvPr>
          <p:cNvSpPr/>
          <p:nvPr/>
        </p:nvSpPr>
        <p:spPr>
          <a:xfrm>
            <a:off x="5791200" y="6428343"/>
            <a:ext cx="684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http://www.ohdsi.org/web/atlas/#/cohortdefinition/1768950</a:t>
            </a:r>
          </a:p>
        </p:txBody>
      </p:sp>
    </p:spTree>
    <p:extLst>
      <p:ext uri="{BB962C8B-B14F-4D97-AF65-F5344CB8AC3E}">
        <p14:creationId xmlns:p14="http://schemas.microsoft.com/office/powerpoint/2010/main" val="50841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D2DD71-5DEB-4BD5-B35B-65321F54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stroke?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602B91-51D5-4C2B-8213-6683EE29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CE528FB-2110-4547-A203-363B0254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8886825" cy="2781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7DA27A4-A5E7-475D-A1E1-16DD8E0B9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12" y="1690688"/>
            <a:ext cx="7264400" cy="45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99E5CB-E8E9-4398-8C0A-02EB3AC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papers validating stroke in ICD code system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25AFE6-9483-45F5-94B4-7B3763B4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612B0A-05DD-4805-B2F4-BE67202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1" y="1825625"/>
            <a:ext cx="7136272" cy="4089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9531552-749F-424E-B3B9-2A04BFBD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396" y="2146300"/>
            <a:ext cx="7317124" cy="45212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412ABA0-87F4-41E7-B33F-D9AA77185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271" y="2571750"/>
            <a:ext cx="9610725" cy="40957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183F6C2-6548-4746-BB5C-DD8ABEB0E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686" y="2895600"/>
            <a:ext cx="53244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3EBAA9-EE4E-4D53-A8D8-6467E811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Systematic review for validation of stroke in ICD code system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A91A64-43A2-4B1B-B1B9-B4174DA91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48481D-FE11-40D1-9198-8C5AE9E3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1" y="2435205"/>
            <a:ext cx="6159500" cy="29271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D430967-895F-49E0-ABDC-30EEB046F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1690688"/>
            <a:ext cx="5677073" cy="435133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38A91D1-A98B-4EBA-A36B-6799CFFA426E}"/>
              </a:ext>
            </a:extLst>
          </p:cNvPr>
          <p:cNvSpPr/>
          <p:nvPr/>
        </p:nvSpPr>
        <p:spPr>
          <a:xfrm>
            <a:off x="9486727" y="6445776"/>
            <a:ext cx="2705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dirty="0"/>
              <a:t>McCormick et al., </a:t>
            </a:r>
            <a:r>
              <a:rPr lang="en-US" altLang="ko-KR" sz="1200" i="1" dirty="0" err="1"/>
              <a:t>PLoS</a:t>
            </a:r>
            <a:r>
              <a:rPr lang="en-US" altLang="ko-KR" sz="1200" i="1" dirty="0"/>
              <a:t> ONE</a:t>
            </a:r>
            <a:r>
              <a:rPr lang="en-US" altLang="ko-KR" sz="1200" dirty="0"/>
              <a:t> (2015)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23ED3E-732F-4C92-BDCA-B152B81C8B40}"/>
              </a:ext>
            </a:extLst>
          </p:cNvPr>
          <p:cNvSpPr/>
          <p:nvPr/>
        </p:nvSpPr>
        <p:spPr>
          <a:xfrm>
            <a:off x="0" y="64416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ko-KR" sz="1200" dirty="0"/>
              <a:t>Andrade et al., </a:t>
            </a:r>
            <a:r>
              <a:rPr lang="en-US" altLang="ko-KR" sz="1200" i="1" dirty="0"/>
              <a:t>Pharmacoepidemiology and Drug Safety</a:t>
            </a:r>
            <a:r>
              <a:rPr lang="en-US" altLang="ko-KR" sz="1200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320108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297304-D154-46A6-B48E-7577B06E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7875"/>
          </a:xfrm>
        </p:spPr>
        <p:txBody>
          <a:bodyPr/>
          <a:lstStyle/>
          <a:p>
            <a:r>
              <a:rPr lang="en-US" altLang="ko-KR" dirty="0"/>
              <a:t>Diverse accuracy across the ICD codes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7836A7-8D84-4F7B-A0B3-3AE7A5DD0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777875"/>
            <a:ext cx="11549977" cy="547052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43CFF8A-7C6D-4FD2-B6D7-9FB0F6F6C28D}"/>
              </a:ext>
            </a:extLst>
          </p:cNvPr>
          <p:cNvSpPr/>
          <p:nvPr/>
        </p:nvSpPr>
        <p:spPr>
          <a:xfrm>
            <a:off x="9486727" y="6445776"/>
            <a:ext cx="2705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dirty="0"/>
              <a:t>McCormick et al., </a:t>
            </a:r>
            <a:r>
              <a:rPr lang="en-US" altLang="ko-KR" sz="1200" i="1" dirty="0" err="1"/>
              <a:t>PLoS</a:t>
            </a:r>
            <a:r>
              <a:rPr lang="en-US" altLang="ko-KR" sz="1200" i="1" dirty="0"/>
              <a:t> ONE</a:t>
            </a:r>
            <a:r>
              <a:rPr lang="en-US" altLang="ko-KR" sz="12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122530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297304-D154-46A6-B48E-7577B06E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7875"/>
          </a:xfrm>
        </p:spPr>
        <p:txBody>
          <a:bodyPr/>
          <a:lstStyle/>
          <a:p>
            <a:r>
              <a:rPr lang="en-US" altLang="ko-KR" dirty="0"/>
              <a:t>Diverse accuracy across the ICD codes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E749BA-34B4-4FA4-ACE8-43C3B6073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2" b="1802"/>
          <a:stretch/>
        </p:blipFill>
        <p:spPr>
          <a:xfrm>
            <a:off x="25400" y="2260601"/>
            <a:ext cx="12077700" cy="3016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890A2F9-E04F-4A8D-A885-99F27C18E9AA}"/>
              </a:ext>
            </a:extLst>
          </p:cNvPr>
          <p:cNvSpPr/>
          <p:nvPr/>
        </p:nvSpPr>
        <p:spPr>
          <a:xfrm>
            <a:off x="7543800" y="6378183"/>
            <a:ext cx="482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dirty="0"/>
              <a:t>Andrade et al., </a:t>
            </a:r>
            <a:r>
              <a:rPr lang="en-US" altLang="ko-KR" sz="1200" i="1" dirty="0"/>
              <a:t>Pharmacoepidemiology and Drug Safety</a:t>
            </a:r>
            <a:r>
              <a:rPr lang="en-US" altLang="ko-KR" sz="1200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179586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F3AB53-1F64-46FD-BC46-4C74686D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26FE4D-DDBB-482F-8863-4398C9A0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77875"/>
            <a:ext cx="11906250" cy="5657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89C33509-1880-4DA8-A29F-B1897D14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7875"/>
          </a:xfrm>
        </p:spPr>
        <p:txBody>
          <a:bodyPr/>
          <a:lstStyle/>
          <a:p>
            <a:r>
              <a:rPr lang="en-US" altLang="ko-KR" dirty="0"/>
              <a:t>Diverse accuracy across the ICD codes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9EB58EB-4E75-428F-B9D5-DA6D482135C8}"/>
              </a:ext>
            </a:extLst>
          </p:cNvPr>
          <p:cNvSpPr/>
          <p:nvPr/>
        </p:nvSpPr>
        <p:spPr>
          <a:xfrm>
            <a:off x="7554191" y="6435725"/>
            <a:ext cx="482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dirty="0"/>
              <a:t>Andrade et al., </a:t>
            </a:r>
            <a:r>
              <a:rPr lang="en-US" altLang="ko-KR" sz="1200" i="1" dirty="0"/>
              <a:t>Pharmacoepidemiology and Drug Safety</a:t>
            </a:r>
            <a:r>
              <a:rPr lang="en-US" altLang="ko-KR" sz="1200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132681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E02B7B-D526-4842-A1AC-B8585CFA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My 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F1E247-6D03-4062-B536-7A4DC857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Diagnosis code</a:t>
            </a:r>
          </a:p>
          <a:p>
            <a:pPr lvl="1"/>
            <a:r>
              <a:rPr lang="en-US" altLang="ko-KR" b="1" dirty="0"/>
              <a:t>ICD-9-CM: 433.</a:t>
            </a:r>
            <a:r>
              <a:rPr lang="en-US" altLang="ko-KR" b="1" dirty="0">
                <a:solidFill>
                  <a:srgbClr val="FF0000"/>
                </a:solidFill>
              </a:rPr>
              <a:t>x1</a:t>
            </a:r>
            <a:r>
              <a:rPr lang="en-US" altLang="ko-KR" b="1" dirty="0"/>
              <a:t>, 434.</a:t>
            </a:r>
            <a:r>
              <a:rPr lang="en-US" altLang="ko-KR" b="1" dirty="0">
                <a:solidFill>
                  <a:srgbClr val="FF0000"/>
                </a:solidFill>
              </a:rPr>
              <a:t>x1</a:t>
            </a:r>
          </a:p>
          <a:p>
            <a:pPr lvl="1"/>
            <a:r>
              <a:rPr lang="en-US" altLang="ko-KR" b="1" dirty="0"/>
              <a:t>ICD10: I63</a:t>
            </a:r>
            <a:r>
              <a:rPr lang="en-US" altLang="ko-KR" b="1" dirty="0">
                <a:solidFill>
                  <a:srgbClr val="FF0000"/>
                </a:solidFill>
              </a:rPr>
              <a:t>x</a:t>
            </a:r>
          </a:p>
          <a:p>
            <a:r>
              <a:rPr lang="en-US" altLang="ko-KR" dirty="0"/>
              <a:t>Should be considered</a:t>
            </a:r>
          </a:p>
          <a:p>
            <a:pPr lvl="1"/>
            <a:r>
              <a:rPr lang="en-US" altLang="ko-KR" dirty="0"/>
              <a:t>Specifiers</a:t>
            </a:r>
          </a:p>
          <a:p>
            <a:pPr lvl="2"/>
            <a:r>
              <a:rPr lang="en-US" altLang="ko-KR" dirty="0"/>
              <a:t>Inpatient or ED visit only?</a:t>
            </a:r>
          </a:p>
          <a:p>
            <a:pPr lvl="2"/>
            <a:r>
              <a:rPr lang="en-US" altLang="ko-KR" dirty="0"/>
              <a:t>Primary or secondary diagnosis only?</a:t>
            </a:r>
          </a:p>
          <a:p>
            <a:pPr lvl="2"/>
            <a:r>
              <a:rPr lang="en-US" altLang="ko-KR" dirty="0"/>
              <a:t>Brain CT or MRI?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424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F3AB53-1F64-46FD-BC46-4C74686D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26FE4D-DDBB-482F-8863-4398C9A0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77875"/>
            <a:ext cx="11906250" cy="5657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89C33509-1880-4DA8-A29F-B1897D14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7875"/>
          </a:xfrm>
        </p:spPr>
        <p:txBody>
          <a:bodyPr/>
          <a:lstStyle/>
          <a:p>
            <a:r>
              <a:rPr lang="en-US" altLang="ko-KR" dirty="0"/>
              <a:t>Diverse accuracy across the ICD codes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9EB58EB-4E75-428F-B9D5-DA6D482135C8}"/>
              </a:ext>
            </a:extLst>
          </p:cNvPr>
          <p:cNvSpPr/>
          <p:nvPr/>
        </p:nvSpPr>
        <p:spPr>
          <a:xfrm>
            <a:off x="7554191" y="6435725"/>
            <a:ext cx="482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dirty="0"/>
              <a:t>Andrade et al., </a:t>
            </a:r>
            <a:r>
              <a:rPr lang="en-US" altLang="ko-KR" sz="1200" i="1" dirty="0"/>
              <a:t>Pharmacoepidemiology and Drug Safety</a:t>
            </a:r>
            <a:r>
              <a:rPr lang="en-US" altLang="ko-KR" sz="1200" dirty="0"/>
              <a:t> (2012)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CC3B375-817E-4C8B-A947-A32E35DF21F4}"/>
              </a:ext>
            </a:extLst>
          </p:cNvPr>
          <p:cNvSpPr/>
          <p:nvPr/>
        </p:nvSpPr>
        <p:spPr>
          <a:xfrm>
            <a:off x="142875" y="3028949"/>
            <a:ext cx="406717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3025971-FFA1-437C-B772-92CA1B5F4AB8}"/>
              </a:ext>
            </a:extLst>
          </p:cNvPr>
          <p:cNvSpPr/>
          <p:nvPr/>
        </p:nvSpPr>
        <p:spPr>
          <a:xfrm>
            <a:off x="142875" y="3536954"/>
            <a:ext cx="406717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BDA5747-45A6-46F8-8BB7-D0FB0355169C}"/>
              </a:ext>
            </a:extLst>
          </p:cNvPr>
          <p:cNvSpPr/>
          <p:nvPr/>
        </p:nvSpPr>
        <p:spPr>
          <a:xfrm>
            <a:off x="142875" y="2828925"/>
            <a:ext cx="4067175" cy="180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5D12856-03F4-44EB-A91A-F8AB2C3AE7E3}"/>
              </a:ext>
            </a:extLst>
          </p:cNvPr>
          <p:cNvSpPr/>
          <p:nvPr/>
        </p:nvSpPr>
        <p:spPr>
          <a:xfrm>
            <a:off x="142875" y="3335340"/>
            <a:ext cx="4067175" cy="180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019A3F4-DDBB-457D-B32E-3BBD8DA47C86}"/>
              </a:ext>
            </a:extLst>
          </p:cNvPr>
          <p:cNvSpPr/>
          <p:nvPr/>
        </p:nvSpPr>
        <p:spPr>
          <a:xfrm>
            <a:off x="171450" y="5394329"/>
            <a:ext cx="406717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6116BF1-5595-4153-A50C-6D071B66BF37}"/>
              </a:ext>
            </a:extLst>
          </p:cNvPr>
          <p:cNvSpPr/>
          <p:nvPr/>
        </p:nvSpPr>
        <p:spPr>
          <a:xfrm>
            <a:off x="152400" y="5575304"/>
            <a:ext cx="406717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89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26CC0C-FF3B-42F3-A564-EE682A9E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73933"/>
          </a:xfrm>
        </p:spPr>
        <p:txBody>
          <a:bodyPr/>
          <a:lstStyle/>
          <a:p>
            <a:r>
              <a:rPr lang="en-US" altLang="ko-KR" dirty="0"/>
              <a:t>ICD-9-CM (</a:t>
            </a:r>
            <a:r>
              <a:rPr lang="en-US" altLang="ko-KR" b="1" dirty="0"/>
              <a:t>433</a:t>
            </a:r>
            <a:r>
              <a:rPr lang="en-US" altLang="ko-KR" dirty="0"/>
              <a:t> &amp; </a:t>
            </a:r>
            <a:r>
              <a:rPr lang="en-US" altLang="ko-KR" b="1" dirty="0"/>
              <a:t>434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765869-ED4E-4A3D-A685-46844DE6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CFA5F1-08A5-4949-9B27-304FF052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4312444"/>
            <a:ext cx="7400925" cy="20764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DEF172-B406-47CE-A15F-E7C5A9F22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802482"/>
            <a:ext cx="9201150" cy="37147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9BF762A-B3E4-4AA5-9CD8-D4AE16903AD9}"/>
              </a:ext>
            </a:extLst>
          </p:cNvPr>
          <p:cNvSpPr/>
          <p:nvPr/>
        </p:nvSpPr>
        <p:spPr>
          <a:xfrm>
            <a:off x="1847850" y="1352550"/>
            <a:ext cx="6372225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6D0AF87-BA0C-41CD-BFBC-B1378E57C5DC}"/>
              </a:ext>
            </a:extLst>
          </p:cNvPr>
          <p:cNvSpPr/>
          <p:nvPr/>
        </p:nvSpPr>
        <p:spPr>
          <a:xfrm>
            <a:off x="1847850" y="1923259"/>
            <a:ext cx="6372225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32252E2-4AEF-4C65-843A-38E106F82CA6}"/>
              </a:ext>
            </a:extLst>
          </p:cNvPr>
          <p:cNvSpPr/>
          <p:nvPr/>
        </p:nvSpPr>
        <p:spPr>
          <a:xfrm>
            <a:off x="1847850" y="2503091"/>
            <a:ext cx="6372225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622257F-7CDB-41A8-A9B7-CDC6DF48D809}"/>
              </a:ext>
            </a:extLst>
          </p:cNvPr>
          <p:cNvSpPr/>
          <p:nvPr/>
        </p:nvSpPr>
        <p:spPr>
          <a:xfrm>
            <a:off x="1847849" y="3082923"/>
            <a:ext cx="7934326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23AE7F2-AC36-42DD-8997-7D34F8DE37B9}"/>
              </a:ext>
            </a:extLst>
          </p:cNvPr>
          <p:cNvSpPr/>
          <p:nvPr/>
        </p:nvSpPr>
        <p:spPr>
          <a:xfrm>
            <a:off x="1847849" y="3634582"/>
            <a:ext cx="7934326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FBD63E-EB09-4B98-A54D-AF433D735E28}"/>
              </a:ext>
            </a:extLst>
          </p:cNvPr>
          <p:cNvSpPr/>
          <p:nvPr/>
        </p:nvSpPr>
        <p:spPr>
          <a:xfrm>
            <a:off x="1847849" y="4212432"/>
            <a:ext cx="7934326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0101692-BC8E-4721-87A0-42423F6F4A1B}"/>
              </a:ext>
            </a:extLst>
          </p:cNvPr>
          <p:cNvSpPr/>
          <p:nvPr/>
        </p:nvSpPr>
        <p:spPr>
          <a:xfrm>
            <a:off x="1862137" y="4933950"/>
            <a:ext cx="5214938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4D32530-306C-460D-AECC-1639A599FEF3}"/>
              </a:ext>
            </a:extLst>
          </p:cNvPr>
          <p:cNvSpPr/>
          <p:nvPr/>
        </p:nvSpPr>
        <p:spPr>
          <a:xfrm>
            <a:off x="1847849" y="5526880"/>
            <a:ext cx="5214938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C6F78E9-B7F2-4179-BDCA-E0F7B40DE81C}"/>
              </a:ext>
            </a:extLst>
          </p:cNvPr>
          <p:cNvSpPr/>
          <p:nvPr/>
        </p:nvSpPr>
        <p:spPr>
          <a:xfrm>
            <a:off x="1847848" y="6106318"/>
            <a:ext cx="6191251" cy="261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93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8015CD-7843-4CFF-A772-33CAD8F1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1661F9-2E66-4F9C-BABA-12235D05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Standard Phenotype Library for Cardiovascular Disease</a:t>
            </a:r>
          </a:p>
          <a:p>
            <a:r>
              <a:rPr lang="en-US" altLang="ko-KR" dirty="0"/>
              <a:t>Risk of acute kidney injury between conventional NSAIDs and COX-2 inhibitors in patients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061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330F01-3561-4548-A4D1-C21856C8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2475"/>
          </a:xfrm>
        </p:spPr>
        <p:txBody>
          <a:bodyPr/>
          <a:lstStyle/>
          <a:p>
            <a:r>
              <a:rPr lang="en-US" altLang="ko-KR" dirty="0"/>
              <a:t>ICD-10 (</a:t>
            </a:r>
            <a:r>
              <a:rPr lang="en-US" altLang="ko-KR" b="1" dirty="0"/>
              <a:t>I63</a:t>
            </a:r>
            <a:r>
              <a:rPr lang="en-US" altLang="ko-KR" dirty="0"/>
              <a:t>, I64)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33892B-D7FF-481A-B5FD-1D0342CD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752475"/>
            <a:ext cx="11037520" cy="610552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962BCF9-176C-4987-808C-305F59385E7C}"/>
              </a:ext>
            </a:extLst>
          </p:cNvPr>
          <p:cNvSpPr/>
          <p:nvPr/>
        </p:nvSpPr>
        <p:spPr>
          <a:xfrm>
            <a:off x="406400" y="752475"/>
            <a:ext cx="11239500" cy="4848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03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0ACCD8-3E66-4623-BFDD-B39CEA80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SNOMED-CT code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7871F2-2A4B-45DD-8315-6E9B219A4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 found these two ancestor </a:t>
            </a:r>
            <a:r>
              <a:rPr lang="en-US" altLang="ko-KR" dirty="0" err="1"/>
              <a:t>concept_ids</a:t>
            </a:r>
            <a:r>
              <a:rPr lang="en-US" altLang="ko-KR" dirty="0"/>
              <a:t> can be used to include ‘maps to’ SNOMED-CT OMOP </a:t>
            </a:r>
            <a:r>
              <a:rPr lang="en-US" altLang="ko-KR" dirty="0" err="1"/>
              <a:t>concept_id</a:t>
            </a:r>
            <a:r>
              <a:rPr lang="en-US" altLang="ko-KR" dirty="0"/>
              <a:t> for ICD-codes(433.x1, 434.x1, I63x)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D3CCF5-B6BE-4467-A63E-C014E6675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" r="29435"/>
          <a:stretch/>
        </p:blipFill>
        <p:spPr>
          <a:xfrm>
            <a:off x="394567" y="3182182"/>
            <a:ext cx="11619634" cy="125065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A9C275B-CDC8-4131-AAF2-285DBAAEC954}"/>
              </a:ext>
            </a:extLst>
          </p:cNvPr>
          <p:cNvSpPr/>
          <p:nvPr/>
        </p:nvSpPr>
        <p:spPr>
          <a:xfrm>
            <a:off x="177799" y="3086100"/>
            <a:ext cx="1574801" cy="1346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88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0ACCD8-3E66-4623-BFDD-B39CEA80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Unwanted ‘maps from’ ICD codes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67AF2F8-DBE9-483F-8333-8CD59E79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59" y="1399651"/>
            <a:ext cx="9630641" cy="524663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C7AEFB5-57D7-42FB-9A80-33BDF3026FFE}"/>
              </a:ext>
            </a:extLst>
          </p:cNvPr>
          <p:cNvSpPr/>
          <p:nvPr/>
        </p:nvSpPr>
        <p:spPr>
          <a:xfrm>
            <a:off x="1495425" y="1600200"/>
            <a:ext cx="7200900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0D4D099-B82B-4C8F-9C17-2B54FD3AFFB0}"/>
              </a:ext>
            </a:extLst>
          </p:cNvPr>
          <p:cNvSpPr/>
          <p:nvPr/>
        </p:nvSpPr>
        <p:spPr>
          <a:xfrm>
            <a:off x="1495425" y="5162550"/>
            <a:ext cx="91440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53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0ACCD8-3E66-4623-BFDD-B39CEA80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Unwanted ‘maps from’ ICD codes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67AF2F8-DBE9-483F-8333-8CD59E79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59" y="1399651"/>
            <a:ext cx="9630641" cy="524663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C7AEFB5-57D7-42FB-9A80-33BDF3026FFE}"/>
              </a:ext>
            </a:extLst>
          </p:cNvPr>
          <p:cNvSpPr/>
          <p:nvPr/>
        </p:nvSpPr>
        <p:spPr>
          <a:xfrm>
            <a:off x="1495425" y="1600200"/>
            <a:ext cx="7200900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0D4D099-B82B-4C8F-9C17-2B54FD3AFFB0}"/>
              </a:ext>
            </a:extLst>
          </p:cNvPr>
          <p:cNvSpPr/>
          <p:nvPr/>
        </p:nvSpPr>
        <p:spPr>
          <a:xfrm>
            <a:off x="1495425" y="5162550"/>
            <a:ext cx="91440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52F5F-B76E-4D59-B8E2-7FE42406532D}"/>
              </a:ext>
            </a:extLst>
          </p:cNvPr>
          <p:cNvSpPr txBox="1"/>
          <p:nvPr/>
        </p:nvSpPr>
        <p:spPr>
          <a:xfrm>
            <a:off x="7391399" y="3400949"/>
            <a:ext cx="45815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SELECT COUNT(DISTINCT PERSON_ID) FROM CONDITION_OCCURRENCE WHERE </a:t>
            </a:r>
            <a:r>
              <a:rPr lang="en-US" altLang="ko-KR" dirty="0" err="1"/>
              <a:t>condition_source_value</a:t>
            </a:r>
            <a:r>
              <a:rPr lang="en-US" altLang="ko-KR" dirty="0"/>
              <a:t> LIKE '</a:t>
            </a:r>
            <a:r>
              <a:rPr lang="en-US" altLang="ko-KR" dirty="0">
                <a:solidFill>
                  <a:srgbClr val="FF0000"/>
                </a:solidFill>
              </a:rPr>
              <a:t>G436%</a:t>
            </a:r>
            <a:r>
              <a:rPr lang="en-US" altLang="ko-KR" dirty="0"/>
              <a:t>’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0 (No one has this diagnosis code in Korea, NHIS-NSC)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24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5AC1B-D4F6-4027-8710-DC4CD438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Three options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C6EA49-BF41-4B45-A7C8-5D4F129F1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We can validate concept id of </a:t>
            </a:r>
            <a:r>
              <a:rPr lang="en-US" altLang="ko-KR" b="1" dirty="0"/>
              <a:t>443454</a:t>
            </a:r>
            <a:r>
              <a:rPr lang="en-US" altLang="ko-KR" dirty="0"/>
              <a:t>, </a:t>
            </a:r>
            <a:r>
              <a:rPr lang="en-US" altLang="ko-KR" b="1" dirty="0"/>
              <a:t>4043731</a:t>
            </a:r>
            <a:r>
              <a:rPr lang="en-US" altLang="ko-KR" dirty="0"/>
              <a:t> in OHDSI – The best option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We can make a stroke cohort definition with excluding terms for same-day migraine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We can count how many people actually have these diagnoses in multiple databases. If no database has this condition, then I would be relieved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8F1663-C11E-4F4E-AAA7-F9DF57006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" r="29435"/>
          <a:stretch/>
        </p:blipFill>
        <p:spPr>
          <a:xfrm>
            <a:off x="286183" y="5134807"/>
            <a:ext cx="11619634" cy="12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8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BD97A-A093-4A7A-BE2C-7BD3286D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PheValuator</a:t>
            </a:r>
            <a:r>
              <a:rPr lang="en-US" altLang="ko-KR" dirty="0"/>
              <a:t>: Phenotype algorithm evaluator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805138-88FF-45A2-94FB-0E9789AD5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BD900B-A4F3-448B-A8FB-B04299515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69" y="1690688"/>
            <a:ext cx="9658929" cy="49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0ADB4-E1B9-4B7F-A4EA-D9A1BB1E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343"/>
            <a:ext cx="10515600" cy="1325563"/>
          </a:xfrm>
        </p:spPr>
        <p:txBody>
          <a:bodyPr/>
          <a:lstStyle/>
          <a:p>
            <a:r>
              <a:rPr lang="en-US" altLang="ko-KR" dirty="0" err="1"/>
              <a:t>PheValuator</a:t>
            </a:r>
            <a:r>
              <a:rPr lang="en-US" altLang="ko-KR" dirty="0"/>
              <a:t>: Phenotype algorithm evaluator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FF800F-4A47-40AE-AFA6-6290603B3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5A6AABC-ED7B-44AB-A208-A45C2E44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85" y="1669906"/>
            <a:ext cx="9528030" cy="491277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9243C07-1E35-40AA-9FE4-89E06C80017D}"/>
              </a:ext>
            </a:extLst>
          </p:cNvPr>
          <p:cNvSpPr/>
          <p:nvPr/>
        </p:nvSpPr>
        <p:spPr>
          <a:xfrm>
            <a:off x="5974774" y="1953491"/>
            <a:ext cx="1558636" cy="4223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401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F1BF09-1B78-4F7C-812F-C04C17BC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C1F734-7EEB-4E36-A2DA-2A382DEC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92125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Evaluate phenotype libraries</a:t>
            </a:r>
          </a:p>
          <a:p>
            <a:pPr lvl="1"/>
            <a:r>
              <a:rPr lang="en-US" altLang="ko-KR" dirty="0"/>
              <a:t>Constructing most reliable (highly specific) stroke phenotype first</a:t>
            </a:r>
          </a:p>
          <a:p>
            <a:pPr lvl="2"/>
            <a:r>
              <a:rPr lang="en-US" altLang="ko-KR" dirty="0"/>
              <a:t>Cerebral infarction + Inpatient + Primary diagnosis + brain CT/MRI study + excluding those with migraine at the same day</a:t>
            </a:r>
          </a:p>
          <a:p>
            <a:pPr lvl="1"/>
            <a:r>
              <a:rPr lang="en-US" altLang="ko-KR" dirty="0"/>
              <a:t>Constructing various stroke cohorts with various specifiers</a:t>
            </a:r>
          </a:p>
          <a:p>
            <a:pPr lvl="2"/>
            <a:r>
              <a:rPr lang="en-US" altLang="ko-KR" dirty="0"/>
              <a:t>+/- Inpatient, +/- primary diagnosis, +/- brain imaging, +/- migraine</a:t>
            </a:r>
          </a:p>
          <a:p>
            <a:pPr lvl="1"/>
            <a:r>
              <a:rPr lang="en-US" altLang="ko-KR" dirty="0"/>
              <a:t>Evaluate phenotypes with various specifiers </a:t>
            </a:r>
          </a:p>
          <a:p>
            <a:pPr lvl="2"/>
            <a:r>
              <a:rPr lang="en-US" altLang="ko-KR" dirty="0" err="1"/>
              <a:t>PheValuator</a:t>
            </a:r>
            <a:endParaRPr lang="en-US" altLang="ko-KR" dirty="0"/>
          </a:p>
          <a:p>
            <a:pPr lvl="2"/>
            <a:r>
              <a:rPr lang="en-US" altLang="ko-KR" dirty="0"/>
              <a:t>Chart Review – </a:t>
            </a:r>
            <a:r>
              <a:rPr lang="en-US" altLang="ko-KR" dirty="0" err="1"/>
              <a:t>Ajou</a:t>
            </a:r>
            <a:r>
              <a:rPr lang="en-US" altLang="ko-KR" dirty="0"/>
              <a:t> university(ICD10), Columbia university(?, ICD-9-CM)</a:t>
            </a:r>
          </a:p>
          <a:p>
            <a:endParaRPr lang="en-US" altLang="ko-KR" dirty="0"/>
          </a:p>
          <a:p>
            <a:r>
              <a:rPr lang="en-US" altLang="ko-KR" dirty="0"/>
              <a:t>Consensus among OHDSI researchers</a:t>
            </a:r>
          </a:p>
          <a:p>
            <a:pPr lvl="1"/>
            <a:r>
              <a:rPr lang="en-US" altLang="ko-KR" dirty="0"/>
              <a:t>Sensitivity vs Specificity?</a:t>
            </a:r>
          </a:p>
          <a:p>
            <a:pPr lvl="1"/>
            <a:r>
              <a:rPr lang="en-US" altLang="ko-KR" dirty="0"/>
              <a:t>Add stroke definition to </a:t>
            </a:r>
            <a:r>
              <a:rPr lang="en-US" altLang="ko-KR" b="1" dirty="0"/>
              <a:t>OHDSI Golden Standard Phenotype Library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4587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8817FD-14D8-4A8C-BF28-C5DC06459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Risk of </a:t>
            </a:r>
            <a:r>
              <a:rPr lang="en-US" altLang="ko-KR" sz="3600" dirty="0">
                <a:solidFill>
                  <a:schemeClr val="accent1"/>
                </a:solidFill>
              </a:rPr>
              <a:t>acute kidney injury </a:t>
            </a:r>
            <a:r>
              <a:rPr lang="en-US" altLang="ko-KR" sz="3600" dirty="0"/>
              <a:t>between conventional </a:t>
            </a:r>
            <a:r>
              <a:rPr lang="en-US" altLang="ko-KR" sz="3600" dirty="0">
                <a:solidFill>
                  <a:schemeClr val="accent1"/>
                </a:solidFill>
              </a:rPr>
              <a:t>NSAIDs and COX-2 inhibitors </a:t>
            </a:r>
            <a:r>
              <a:rPr lang="en-US" altLang="ko-KR" sz="3600" dirty="0"/>
              <a:t>in patients</a:t>
            </a:r>
            <a:endParaRPr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5D8AF9E-6A52-4FAF-A6E2-93C12F2DE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7866"/>
            <a:ext cx="9144000" cy="1159933"/>
          </a:xfrm>
        </p:spPr>
        <p:txBody>
          <a:bodyPr/>
          <a:lstStyle/>
          <a:p>
            <a:r>
              <a:rPr lang="en-US" altLang="ko-KR" dirty="0"/>
              <a:t>Ji In Park, MD, </a:t>
            </a:r>
            <a:r>
              <a:rPr lang="en-US" altLang="ko-KR" dirty="0" err="1"/>
              <a:t>Kangwon</a:t>
            </a:r>
            <a:r>
              <a:rPr lang="en-US" altLang="ko-KR" dirty="0"/>
              <a:t> National University Hospital, Korea Seng Chan You, MD, </a:t>
            </a:r>
            <a:r>
              <a:rPr lang="en-US" altLang="ko-KR" dirty="0" err="1"/>
              <a:t>Ajou</a:t>
            </a:r>
            <a:r>
              <a:rPr lang="en-US" altLang="ko-KR" dirty="0"/>
              <a:t> University, Korea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63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D05A42-D962-4B72-B618-C0210CC8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513D1B-377D-4D4E-AED3-E3E55EB9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NSAIDs are commonly </a:t>
            </a:r>
            <a:r>
              <a:rPr lang="en-US" altLang="ko-KR" dirty="0" err="1"/>
              <a:t>a/w</a:t>
            </a:r>
            <a:r>
              <a:rPr lang="en-US" altLang="ko-KR" dirty="0"/>
              <a:t> renal toxicity</a:t>
            </a:r>
          </a:p>
          <a:p>
            <a:endParaRPr lang="en-US" altLang="ko-KR" dirty="0"/>
          </a:p>
          <a:p>
            <a:r>
              <a:rPr lang="en-US" altLang="ko-KR" dirty="0"/>
              <a:t>Reduced renal blood flow </a:t>
            </a:r>
            <a:r>
              <a:rPr lang="en-US" altLang="ko-KR" dirty="0">
                <a:sym typeface="Wingdings" panose="05000000000000000000" pitchFamily="2" charset="2"/>
              </a:rPr>
              <a:t> compensatory mechanism by </a:t>
            </a:r>
            <a:r>
              <a:rPr lang="en-US" altLang="ko-KR" dirty="0">
                <a:solidFill>
                  <a:schemeClr val="accent1"/>
                </a:solidFill>
                <a:sym typeface="Wingdings" panose="05000000000000000000" pitchFamily="2" charset="2"/>
              </a:rPr>
              <a:t>prostaglandins </a:t>
            </a:r>
            <a:r>
              <a:rPr lang="en-US" altLang="ko-KR" dirty="0">
                <a:sym typeface="Wingdings" panose="05000000000000000000" pitchFamily="2" charset="2"/>
              </a:rPr>
              <a:t> dilation of afferent arteriole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/>
              <a:t>Nonspecific inhibition of COX-mediated renal prostaglandins synthesis would remove this compensatory mechanism.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8205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95D18-B1A0-48C2-9BDE-116AD9C2C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Phenotype Library for Cardiovascular Disease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D456D5-A6B2-4115-8A16-31947AC09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Population-level estimation working group </a:t>
            </a:r>
          </a:p>
          <a:p>
            <a:r>
              <a:rPr lang="en-US" altLang="ko-KR" dirty="0"/>
              <a:t>Eastern hemisphere meeting</a:t>
            </a:r>
          </a:p>
          <a:p>
            <a:endParaRPr lang="en-US" altLang="ko-KR" dirty="0"/>
          </a:p>
          <a:p>
            <a:r>
              <a:rPr lang="en-US" altLang="ko-KR" dirty="0"/>
              <a:t>Seng Chan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116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60AF82-C02D-4C96-BAF2-D3D2952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198CDF-F39C-4A84-A1DD-813A440A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B5B244-4E71-443E-A67C-2247AD01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157287"/>
            <a:ext cx="93440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2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BAB4B1-3F0B-46DF-919F-95C78545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AF2C2E-CE31-472C-A4F0-7F284D91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C1206B17-A24B-47BB-A534-2FD42879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61" y="967563"/>
            <a:ext cx="7032678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79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94C03-E003-46FF-A01B-583277BA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5E01E7D1-F23C-4035-A228-B03E6263B02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Theoretically, COX-2 inhibitors are expected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be safer to conventional NSAIDs regarding renal toxicity. However, the previous reports are </a:t>
            </a:r>
            <a:r>
              <a:rPr lang="en-US" altLang="ko-KR" dirty="0">
                <a:solidFill>
                  <a:srgbClr val="C00000"/>
                </a:solidFill>
              </a:rPr>
              <a:t>controversial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Some </a:t>
            </a:r>
            <a:r>
              <a:rPr lang="en-US" altLang="ko-KR" i="1" u="sng" dirty="0"/>
              <a:t>favor COX-2 inhibitor</a:t>
            </a:r>
            <a:r>
              <a:rPr lang="en-US" altLang="ko-KR" dirty="0"/>
              <a:t>, but others </a:t>
            </a:r>
            <a:r>
              <a:rPr lang="en-US" altLang="ko-KR" i="1" u="sng" dirty="0"/>
              <a:t>do not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E8A600-68D2-49D0-A26B-B3E5047590A0}"/>
              </a:ext>
            </a:extLst>
          </p:cNvPr>
          <p:cNvSpPr/>
          <p:nvPr/>
        </p:nvSpPr>
        <p:spPr>
          <a:xfrm>
            <a:off x="747130" y="4154926"/>
            <a:ext cx="53527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 Intern Med. 2000 May 22;160(10):1465-70</a:t>
            </a:r>
          </a:p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altLang="ko-K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2006 Nov 1;164(9):881-9. </a:t>
            </a:r>
          </a:p>
          <a:p>
            <a:r>
              <a:rPr lang="da-DK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Med. 2008 Dec;121(12):1092-8.</a:t>
            </a:r>
          </a:p>
          <a:p>
            <a:r>
              <a:rPr lang="en-US" altLang="ko-K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Pharmacoepidemiol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 </a:t>
            </a:r>
            <a:r>
              <a:rPr lang="en-US" altLang="ko-K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2009 Oct;18(10):923-31.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C84A575-FAA1-4F41-A517-53D2ACC401A7}"/>
              </a:ext>
            </a:extLst>
          </p:cNvPr>
          <p:cNvSpPr/>
          <p:nvPr/>
        </p:nvSpPr>
        <p:spPr>
          <a:xfrm>
            <a:off x="6330725" y="4154926"/>
            <a:ext cx="41921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altLang="ko-K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2000 May;7(3):159-75.</a:t>
            </a:r>
          </a:p>
          <a:p>
            <a:r>
              <a:rPr lang="sv-SE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Intern Med. 2000 Jul 4;133(1):1-9.</a:t>
            </a:r>
          </a:p>
          <a:p>
            <a:r>
              <a:rPr lang="sv-SE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 J Intern Med. 2015 May;26(4):285-91.</a:t>
            </a:r>
          </a:p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BMC </a:t>
            </a:r>
            <a:r>
              <a:rPr lang="en-US" altLang="ko-K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Nephrol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 Aug 1;18(1):256. </a:t>
            </a:r>
          </a:p>
        </p:txBody>
      </p:sp>
    </p:spTree>
    <p:extLst>
      <p:ext uri="{BB962C8B-B14F-4D97-AF65-F5344CB8AC3E}">
        <p14:creationId xmlns:p14="http://schemas.microsoft.com/office/powerpoint/2010/main" val="1593415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2DFD8F-7389-41C1-B046-124E1AEC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Aim of the study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335CAF-DA76-4C76-8936-0E7EE99E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To compare the risk of </a:t>
            </a:r>
            <a:r>
              <a:rPr lang="en-US" altLang="ko-KR" dirty="0">
                <a:solidFill>
                  <a:schemeClr val="accent1"/>
                </a:solidFill>
              </a:rPr>
              <a:t>acute kidney injury </a:t>
            </a:r>
            <a:r>
              <a:rPr lang="en-US" altLang="ko-KR" dirty="0"/>
              <a:t>between </a:t>
            </a:r>
            <a:r>
              <a:rPr lang="en-US" altLang="ko-KR" dirty="0">
                <a:solidFill>
                  <a:schemeClr val="accent1"/>
                </a:solidFill>
              </a:rPr>
              <a:t>conventional NSAIDs </a:t>
            </a:r>
            <a:r>
              <a:rPr lang="en-US" altLang="ko-KR" dirty="0"/>
              <a:t>and </a:t>
            </a:r>
            <a:r>
              <a:rPr lang="en-US" altLang="ko-KR" dirty="0">
                <a:solidFill>
                  <a:schemeClr val="accent1"/>
                </a:solidFill>
              </a:rPr>
              <a:t>COX-2 inhibitors </a:t>
            </a:r>
            <a:r>
              <a:rPr lang="en-US" altLang="ko-KR" dirty="0"/>
              <a:t>in patients with osteoarthritis </a:t>
            </a:r>
          </a:p>
          <a:p>
            <a:endParaRPr lang="en-US" altLang="ko-KR" dirty="0"/>
          </a:p>
          <a:p>
            <a:r>
              <a:rPr lang="en-US" altLang="ko-KR" dirty="0"/>
              <a:t>Target cohort		: COX-2 inhibitor users</a:t>
            </a:r>
          </a:p>
          <a:p>
            <a:r>
              <a:rPr lang="en-US" altLang="ko-KR" dirty="0"/>
              <a:t>Comparator cohort	: Conventional NSAIDs users</a:t>
            </a:r>
          </a:p>
          <a:p>
            <a:r>
              <a:rPr lang="en-US" altLang="ko-KR" dirty="0"/>
              <a:t>Outcome			: Acute kidney injury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1833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18E73-C48D-436A-B447-C674A2F3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Study design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EF9C7A-BFF5-413A-9F2A-A4A1C5AB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351338"/>
          </a:xfrm>
        </p:spPr>
        <p:txBody>
          <a:bodyPr>
            <a:normAutofit/>
          </a:bodyPr>
          <a:lstStyle/>
          <a:p>
            <a:pPr marL="571500" indent="-571500"/>
            <a:r>
              <a:rPr lang="en-US" altLang="ko-KR" dirty="0"/>
              <a:t>First-user of COX-2 inhibitor or NSAIDs</a:t>
            </a:r>
          </a:p>
          <a:p>
            <a:pPr marL="1028700" lvl="1" indent="-571500"/>
            <a:r>
              <a:rPr lang="en-US" altLang="ko-KR" dirty="0"/>
              <a:t>Age &gt;= 18</a:t>
            </a:r>
          </a:p>
          <a:p>
            <a:pPr marL="1028700" lvl="1" indent="-571500"/>
            <a:r>
              <a:rPr lang="en-US" altLang="ko-KR" dirty="0"/>
              <a:t>Without previous chronic kidney disease</a:t>
            </a:r>
          </a:p>
          <a:p>
            <a:pPr marL="1028700" lvl="1" indent="-571500"/>
            <a:r>
              <a:rPr lang="en-US" altLang="ko-KR" dirty="0"/>
              <a:t>Osteoarthritis within preceding one year</a:t>
            </a:r>
          </a:p>
          <a:p>
            <a:pPr marL="571500" indent="-571500"/>
            <a:r>
              <a:rPr lang="en-US" altLang="ko-KR" dirty="0"/>
              <a:t>Endpoint</a:t>
            </a:r>
          </a:p>
          <a:p>
            <a:pPr marL="1028700" lvl="1" indent="-571500"/>
            <a:r>
              <a:rPr lang="en-US" altLang="ko-KR" dirty="0"/>
              <a:t>Acute Kidney Injury</a:t>
            </a:r>
          </a:p>
          <a:p>
            <a:pPr marL="571500" indent="-571500"/>
            <a:r>
              <a:rPr lang="en-US" altLang="ko-KR" dirty="0"/>
              <a:t>Time at risk</a:t>
            </a:r>
          </a:p>
          <a:p>
            <a:pPr marL="1028700" lvl="1" indent="-571500"/>
            <a:r>
              <a:rPr lang="en-US" altLang="ko-KR" dirty="0"/>
              <a:t>Primary: On-treatment</a:t>
            </a:r>
          </a:p>
          <a:p>
            <a:pPr marL="1028700" lvl="1" indent="-571500"/>
            <a:r>
              <a:rPr lang="en-US" altLang="ko-KR" dirty="0"/>
              <a:t>Sensitivity analysis: Outcome during 30-day after drug initiation.</a:t>
            </a:r>
            <a:br>
              <a:rPr lang="en-US" altLang="ko-KR" dirty="0"/>
            </a:br>
            <a:r>
              <a:rPr lang="en-US" altLang="ko-KR" dirty="0"/>
              <a:t>			 Outcome within 30 days after stop of the drug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3E9920D-3B31-438D-A4A0-2EAB0202D1EB}"/>
              </a:ext>
            </a:extLst>
          </p:cNvPr>
          <p:cNvSpPr/>
          <p:nvPr/>
        </p:nvSpPr>
        <p:spPr>
          <a:xfrm>
            <a:off x="3209925" y="6308209"/>
            <a:ext cx="898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https://github.com/OHDSI/StudyProtocolSandbox/tree/master/COX2vsNSAIDsAKI</a:t>
            </a:r>
          </a:p>
        </p:txBody>
      </p:sp>
    </p:spTree>
    <p:extLst>
      <p:ext uri="{BB962C8B-B14F-4D97-AF65-F5344CB8AC3E}">
        <p14:creationId xmlns:p14="http://schemas.microsoft.com/office/powerpoint/2010/main" val="171578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18E73-C48D-436A-B447-C674A2F3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Study design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EF9C7A-BFF5-413A-9F2A-A4A1C5AB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351338"/>
          </a:xfrm>
        </p:spPr>
        <p:txBody>
          <a:bodyPr>
            <a:normAutofit/>
          </a:bodyPr>
          <a:lstStyle/>
          <a:p>
            <a:pPr marL="571500" indent="-571500"/>
            <a:r>
              <a:rPr lang="en-US" altLang="ko-KR" dirty="0"/>
              <a:t>Statistics</a:t>
            </a:r>
          </a:p>
          <a:p>
            <a:pPr marL="1028700" lvl="1" indent="-571500"/>
            <a:r>
              <a:rPr lang="en-US" altLang="ko-KR" dirty="0"/>
              <a:t>Primary: 1:4 PS matching</a:t>
            </a:r>
          </a:p>
          <a:p>
            <a:pPr marL="1028700" lvl="1" indent="-571500"/>
            <a:r>
              <a:rPr lang="en-US" altLang="ko-KR" dirty="0"/>
              <a:t>Additional: PS stratification, Without matching</a:t>
            </a:r>
          </a:p>
          <a:p>
            <a:pPr marL="1028700" lvl="1" indent="-571500"/>
            <a:r>
              <a:rPr lang="en-US" altLang="ko-KR" dirty="0">
                <a:sym typeface="Wingdings" panose="05000000000000000000" pitchFamily="2" charset="2"/>
              </a:rPr>
              <a:t>Conditional Cox regression</a:t>
            </a:r>
            <a:endParaRPr lang="en-US" altLang="ko-KR" dirty="0"/>
          </a:p>
          <a:p>
            <a:pPr marL="571500" indent="-571500"/>
            <a:r>
              <a:rPr lang="en-US" altLang="ko-KR" dirty="0"/>
              <a:t>Covariates</a:t>
            </a:r>
          </a:p>
          <a:p>
            <a:pPr marL="1028700" lvl="1" indent="-571500"/>
            <a:r>
              <a:rPr lang="en-US" altLang="ko-KR" dirty="0"/>
              <a:t>Gender, age group, race, ethnicity, index year, index month, Condition group (1yr, 30day), Drug group (1yr, 30day), Procedure (1yr, 30day), Measurement (1yr), Device (1yr)</a:t>
            </a:r>
          </a:p>
          <a:p>
            <a:pPr marL="571500" indent="-571500"/>
            <a:r>
              <a:rPr lang="en-US" altLang="ko-KR" dirty="0"/>
              <a:t>102 Negative controls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913244B-CD9C-48AC-9922-E9AE686BE954}"/>
              </a:ext>
            </a:extLst>
          </p:cNvPr>
          <p:cNvSpPr/>
          <p:nvPr/>
        </p:nvSpPr>
        <p:spPr>
          <a:xfrm>
            <a:off x="3209925" y="6308209"/>
            <a:ext cx="898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https://github.com/OHDSI/StudyProtocolSandbox/tree/master/COX2vsNSAIDsAKI</a:t>
            </a:r>
          </a:p>
        </p:txBody>
      </p:sp>
    </p:spTree>
    <p:extLst>
      <p:ext uri="{BB962C8B-B14F-4D97-AF65-F5344CB8AC3E}">
        <p14:creationId xmlns:p14="http://schemas.microsoft.com/office/powerpoint/2010/main" val="3079209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3DEEB4-976E-45B8-9F97-63A54B31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4CE8BA-C37C-4992-9CB6-1A44016C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046B69A-9B89-417A-8CE7-FB70EDC9E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14" y="15058"/>
            <a:ext cx="5674986" cy="66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4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5796BF-FF61-4902-A157-83EAB20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0CF8EAEF-AF10-4878-9E41-FA797487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7" y="188593"/>
            <a:ext cx="9258305" cy="6480813"/>
          </a:xfrm>
        </p:spPr>
      </p:pic>
    </p:spTree>
    <p:extLst>
      <p:ext uri="{BB962C8B-B14F-4D97-AF65-F5344CB8AC3E}">
        <p14:creationId xmlns:p14="http://schemas.microsoft.com/office/powerpoint/2010/main" val="2758987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3D8432-EBA7-4605-BDC3-CC1DBB25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00595E1D-60B0-4C04-9DCA-D428BB6E2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" y="449262"/>
            <a:ext cx="5227637" cy="5227637"/>
          </a:xfrm>
        </p:spPr>
      </p:pic>
      <p:pic>
        <p:nvPicPr>
          <p:cNvPr id="7" name="그림 6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D2A2A511-CD7D-4D9A-8A7F-617F18AD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449263"/>
            <a:ext cx="5227637" cy="522763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68ED2F3-6A71-4CB0-8C0A-9358087B1DA3}"/>
              </a:ext>
            </a:extLst>
          </p:cNvPr>
          <p:cNvSpPr/>
          <p:nvPr/>
        </p:nvSpPr>
        <p:spPr>
          <a:xfrm>
            <a:off x="1066800" y="1027906"/>
            <a:ext cx="3086100" cy="343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846A813-EB6F-4C8C-B99F-F908E1F09CE6}"/>
              </a:ext>
            </a:extLst>
          </p:cNvPr>
          <p:cNvSpPr/>
          <p:nvPr/>
        </p:nvSpPr>
        <p:spPr>
          <a:xfrm>
            <a:off x="6989761" y="1009253"/>
            <a:ext cx="3345475" cy="343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04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DBA70-D632-4DF2-9B48-12B70D83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75ECA9D4-16D3-46D2-8231-469A051E4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2" y="102999"/>
            <a:ext cx="11258334" cy="6755001"/>
          </a:xfrm>
        </p:spPr>
      </p:pic>
    </p:spTree>
    <p:extLst>
      <p:ext uri="{BB962C8B-B14F-4D97-AF65-F5344CB8AC3E}">
        <p14:creationId xmlns:p14="http://schemas.microsoft.com/office/powerpoint/2010/main" val="180856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8015CD-7843-4CFF-A772-33CAD8F1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do we need standard phenotype library?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1661F9-2E66-4F9C-BABA-12235D05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 all know why OHDSI needs standard phenotype library</a:t>
            </a:r>
          </a:p>
          <a:p>
            <a:r>
              <a:rPr lang="en-US" altLang="ko-KR" dirty="0"/>
              <a:t>OHDSI needs to learn from Sentinel’s efforts for this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52F41E-0B62-427C-B4BF-E4BACBB3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0739"/>
            <a:ext cx="9801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52D9FE-58B7-45ED-B5C5-E58A6979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Negative controls</a:t>
            </a:r>
            <a:endParaRPr lang="ko-KR" altLang="en-US" dirty="0"/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DECCE04B-4B3C-4C50-86BB-C43140207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42" y="1527964"/>
            <a:ext cx="7106716" cy="5330036"/>
          </a:xfrm>
        </p:spPr>
      </p:pic>
    </p:spTree>
    <p:extLst>
      <p:ext uri="{BB962C8B-B14F-4D97-AF65-F5344CB8AC3E}">
        <p14:creationId xmlns:p14="http://schemas.microsoft.com/office/powerpoint/2010/main" val="3434903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390A04-3D5C-4E59-B665-F45096D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086FE7-246E-4935-A2FB-AFE7C9CB8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A5E13A-3493-4532-89DC-55AE0B10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62" y="205172"/>
            <a:ext cx="7331296" cy="64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93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CA0DCF-48A9-4EA7-B768-7EAB0E56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27E98D-7A0A-41A1-8A18-DC495837B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9A6FFF-2017-42F3-A82F-B2001443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2" y="1595823"/>
            <a:ext cx="5753650" cy="5071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A51BD-7FC8-450F-8FDC-BABD0C9E662F}"/>
              </a:ext>
            </a:extLst>
          </p:cNvPr>
          <p:cNvSpPr txBox="1"/>
          <p:nvPr/>
        </p:nvSpPr>
        <p:spPr>
          <a:xfrm>
            <a:off x="1666875" y="4514275"/>
            <a:ext cx="103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HR 1.16</a:t>
            </a:r>
          </a:p>
          <a:p>
            <a:r>
              <a:rPr lang="en-US" altLang="ko-KR" i="1" dirty="0"/>
              <a:t>p</a:t>
            </a:r>
            <a:r>
              <a:rPr lang="en-US" altLang="ko-KR" dirty="0"/>
              <a:t>= 0.87</a:t>
            </a:r>
            <a:endParaRPr lang="ko-KR" altLang="en-US" dirty="0"/>
          </a:p>
        </p:txBody>
      </p:sp>
      <p:graphicFrame>
        <p:nvGraphicFramePr>
          <p:cNvPr id="7" name="내용 개체 틀 3">
            <a:extLst>
              <a:ext uri="{FF2B5EF4-FFF2-40B4-BE49-F238E27FC236}">
                <a16:creationId xmlns:a16="http://schemas.microsoft.com/office/drawing/2014/main" id="{3C4A96A0-B367-4D39-B3FE-44E86082C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778510"/>
              </p:ext>
            </p:extLst>
          </p:nvPr>
        </p:nvGraphicFramePr>
        <p:xfrm>
          <a:off x="6695828" y="2987278"/>
          <a:ext cx="5067110" cy="20280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24282">
                  <a:extLst>
                    <a:ext uri="{9D8B030D-6E8A-4147-A177-3AD203B41FA5}">
                      <a16:colId xmlns:a16="http://schemas.microsoft.com/office/drawing/2014/main" val="1452284168"/>
                    </a:ext>
                  </a:extLst>
                </a:gridCol>
                <a:gridCol w="871414">
                  <a:extLst>
                    <a:ext uri="{9D8B030D-6E8A-4147-A177-3AD203B41FA5}">
                      <a16:colId xmlns:a16="http://schemas.microsoft.com/office/drawing/2014/main" val="1544678725"/>
                    </a:ext>
                  </a:extLst>
                </a:gridCol>
                <a:gridCol w="871414">
                  <a:extLst>
                    <a:ext uri="{9D8B030D-6E8A-4147-A177-3AD203B41FA5}">
                      <a16:colId xmlns:a16="http://schemas.microsoft.com/office/drawing/2014/main" val="351693454"/>
                    </a:ext>
                  </a:extLst>
                </a:gridCol>
              </a:tblGrid>
              <a:tr h="507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Description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5095457"/>
                  </a:ext>
                </a:extLst>
              </a:tr>
              <a:tr h="507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On-treatment PS Matching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0.874473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098677"/>
                  </a:ext>
                </a:extLst>
              </a:tr>
              <a:tr h="507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30day-After-treatment PS Matching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0.338992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4387478"/>
                  </a:ext>
                </a:extLst>
              </a:tr>
              <a:tr h="507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30-day PS matching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0.82485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13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214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F07A2B-D449-4FCA-A403-4CC20AB6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	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A875DE-7426-457A-AC21-7A7B5983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Inconclusive result identifying difference in risk of AKI between selective Cox-2 inhibitor and NSAIDs</a:t>
            </a:r>
          </a:p>
          <a:p>
            <a:r>
              <a:rPr lang="en-US" altLang="ko-KR" dirty="0"/>
              <a:t>This study should be replicated in larger database</a:t>
            </a:r>
          </a:p>
          <a:p>
            <a:endParaRPr lang="en-US" altLang="ko-KR" dirty="0"/>
          </a:p>
          <a:p>
            <a:r>
              <a:rPr lang="en-US" altLang="ko-KR" dirty="0"/>
              <a:t>Adding interaction term for elderlies and gender might be good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39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8015CD-7843-4CFF-A772-33CAD8F1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do we need standard phenotype library?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1661F9-2E66-4F9C-BABA-12235D05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 all know why OHDSI needs standard phenotype library</a:t>
            </a:r>
          </a:p>
          <a:p>
            <a:r>
              <a:rPr lang="en-US" altLang="ko-KR" dirty="0"/>
              <a:t>OHDSI needs to learn from Sentinel’s efforts for this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ED7959-1D28-44E9-92A6-AB787CF9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40" y="2927058"/>
            <a:ext cx="8678236" cy="36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74CD6A-3188-4902-B951-29C0C48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for phenotyping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A42118-EE76-4D8B-9C88-D25BBF976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Rule-based phenotype</a:t>
            </a:r>
          </a:p>
          <a:p>
            <a:pPr lvl="1"/>
            <a:r>
              <a:rPr lang="en-US" altLang="ko-KR" dirty="0"/>
              <a:t>Human curated SNOMED-CT code (by Patrick, Christian, ….)</a:t>
            </a:r>
          </a:p>
          <a:p>
            <a:pPr lvl="1"/>
            <a:r>
              <a:rPr lang="en-US" altLang="ko-KR" dirty="0"/>
              <a:t>Leverage legacy of ICD-code system</a:t>
            </a:r>
          </a:p>
          <a:p>
            <a:r>
              <a:rPr lang="en-US" altLang="ko-KR" dirty="0"/>
              <a:t>Computational phenotype</a:t>
            </a:r>
          </a:p>
          <a:p>
            <a:pPr lvl="1"/>
            <a:r>
              <a:rPr lang="en-US" altLang="ko-KR" dirty="0"/>
              <a:t>APHRODITE</a:t>
            </a:r>
          </a:p>
          <a:p>
            <a:pPr lvl="1"/>
            <a:r>
              <a:rPr lang="en-US" altLang="ko-KR" dirty="0"/>
              <a:t>Joel’s method</a:t>
            </a:r>
          </a:p>
          <a:p>
            <a:pPr lvl="1"/>
            <a:r>
              <a:rPr lang="en-US" altLang="ko-KR" dirty="0"/>
              <a:t>Others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31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74CD6A-3188-4902-B951-29C0C48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for phenotyping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A42118-EE76-4D8B-9C88-D25BBF976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Rule-based phenotype</a:t>
            </a:r>
          </a:p>
          <a:p>
            <a:pPr lvl="1"/>
            <a:r>
              <a:rPr lang="en-US" altLang="ko-KR" dirty="0"/>
              <a:t>Human curated SNOMED-CT code (by Patrick, Christian, ….)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Leverage legacy of ICD-code system</a:t>
            </a:r>
          </a:p>
          <a:p>
            <a:r>
              <a:rPr lang="en-US" altLang="ko-KR" dirty="0"/>
              <a:t>Computational phenotype</a:t>
            </a:r>
          </a:p>
          <a:p>
            <a:pPr lvl="1"/>
            <a:r>
              <a:rPr lang="en-US" altLang="ko-KR" dirty="0"/>
              <a:t>APHRODITE</a:t>
            </a:r>
          </a:p>
          <a:p>
            <a:pPr lvl="1"/>
            <a:r>
              <a:rPr lang="en-US" altLang="ko-KR" dirty="0"/>
              <a:t>Joel’s method</a:t>
            </a:r>
          </a:p>
          <a:p>
            <a:pPr lvl="1"/>
            <a:r>
              <a:rPr lang="en-US" altLang="ko-KR" dirty="0"/>
              <a:t>Others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477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9A8B29-46FD-4225-8F14-2CA85AB1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 Phenotype Library for Cardiovascular Disease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E9A4CB-01E4-4CBA-B385-048A492C4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29B2DB-F482-4D20-8428-8E9C7B92A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9" y="1690688"/>
            <a:ext cx="10857102" cy="465756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1560601-384D-42BE-8C70-46BA72C53400}"/>
              </a:ext>
            </a:extLst>
          </p:cNvPr>
          <p:cNvSpPr/>
          <p:nvPr/>
        </p:nvSpPr>
        <p:spPr>
          <a:xfrm>
            <a:off x="6096000" y="6160021"/>
            <a:ext cx="637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http://forums.ohdsi.org/t/requirements-development-for-the-ohdsi-gold-standard-phenotype-library/4876</a:t>
            </a:r>
          </a:p>
        </p:txBody>
      </p:sp>
    </p:spTree>
    <p:extLst>
      <p:ext uri="{BB962C8B-B14F-4D97-AF65-F5344CB8AC3E}">
        <p14:creationId xmlns:p14="http://schemas.microsoft.com/office/powerpoint/2010/main" val="93288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C13BCE-F96F-4CCC-9875-0BFD4D2C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 Phenotype Library for Cardiovascular Disease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31C6F8-7044-41BA-8919-5BD14EBE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Why CVD? : Many OHDSI studies have been focused on CVD outcome</a:t>
            </a:r>
          </a:p>
          <a:p>
            <a:pPr lvl="1"/>
            <a:r>
              <a:rPr lang="en-US" altLang="ko-KR" dirty="0"/>
              <a:t>LEGEND – Martijn, Marc, and Patrick</a:t>
            </a:r>
          </a:p>
          <a:p>
            <a:pPr lvl="1"/>
            <a:r>
              <a:rPr lang="en-US" altLang="ko-KR" dirty="0"/>
              <a:t>Canagliflozin study – Martijn, Patrick and Janssen</a:t>
            </a:r>
          </a:p>
          <a:p>
            <a:pPr lvl="1"/>
            <a:r>
              <a:rPr lang="en-US" altLang="ko-KR" dirty="0"/>
              <a:t>External validation of atrial fibrillation – Jenna</a:t>
            </a:r>
          </a:p>
          <a:p>
            <a:pPr lvl="1"/>
            <a:r>
              <a:rPr lang="en-US" altLang="ko-KR" dirty="0"/>
              <a:t>Hypertension combination – Chan</a:t>
            </a:r>
          </a:p>
          <a:p>
            <a:pPr lvl="1"/>
            <a:r>
              <a:rPr lang="en-US" altLang="ko-KR" dirty="0"/>
              <a:t>My future studies</a:t>
            </a:r>
          </a:p>
          <a:p>
            <a:r>
              <a:rPr lang="en-US" altLang="ko-KR" dirty="0"/>
              <a:t>Targets</a:t>
            </a:r>
          </a:p>
          <a:p>
            <a:pPr lvl="1"/>
            <a:r>
              <a:rPr lang="en-US" altLang="ko-KR" dirty="0"/>
              <a:t>Acute myocardial infarction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Cerebrovascular accident (stroke)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Ischemic stroke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Hemorrhagic stroke</a:t>
            </a:r>
          </a:p>
          <a:p>
            <a:pPr lvl="1"/>
            <a:r>
              <a:rPr lang="en-US" altLang="ko-KR" dirty="0"/>
              <a:t>Heart failure</a:t>
            </a:r>
          </a:p>
          <a:p>
            <a:pPr lvl="1"/>
            <a:r>
              <a:rPr lang="en-US" altLang="ko-KR" dirty="0"/>
              <a:t>Sudden cardiac death</a:t>
            </a:r>
          </a:p>
          <a:p>
            <a:pPr lvl="1"/>
            <a:r>
              <a:rPr lang="en-US" altLang="ko-KR" dirty="0"/>
              <a:t>Major bleeding (hemorrhagic stroke + GI bleeding )</a:t>
            </a:r>
          </a:p>
        </p:txBody>
      </p:sp>
    </p:spTree>
    <p:extLst>
      <p:ext uri="{BB962C8B-B14F-4D97-AF65-F5344CB8AC3E}">
        <p14:creationId xmlns:p14="http://schemas.microsoft.com/office/powerpoint/2010/main" val="13947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1181</Words>
  <Application>Microsoft Office PowerPoint</Application>
  <PresentationFormat>와이드스크린</PresentationFormat>
  <Paragraphs>175</Paragraphs>
  <Slides>43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8" baseType="lpstr">
      <vt:lpstr>맑은 고딕</vt:lpstr>
      <vt:lpstr>Arial</vt:lpstr>
      <vt:lpstr>Times New Roman</vt:lpstr>
      <vt:lpstr>Wingdings</vt:lpstr>
      <vt:lpstr>Office 테마</vt:lpstr>
      <vt:lpstr>Population-level estimation working group  Eastern hemisphere meeting</vt:lpstr>
      <vt:lpstr>Content</vt:lpstr>
      <vt:lpstr>Standard Phenotype Library for Cardiovascular Disease</vt:lpstr>
      <vt:lpstr>Why do we need standard phenotype library?</vt:lpstr>
      <vt:lpstr>Why do we need standard phenotype library?</vt:lpstr>
      <vt:lpstr>Methods for phenotyping</vt:lpstr>
      <vt:lpstr>Methods for phenotyping</vt:lpstr>
      <vt:lpstr>Standard Phenotype Library for Cardiovascular Disease</vt:lpstr>
      <vt:lpstr>Standard Phenotype Library for Cardiovascular Disease</vt:lpstr>
      <vt:lpstr>Why stroke?</vt:lpstr>
      <vt:lpstr>Why stroke?</vt:lpstr>
      <vt:lpstr>Previous papers validating stroke in ICD code system</vt:lpstr>
      <vt:lpstr>Systematic review for validation of stroke in ICD code system</vt:lpstr>
      <vt:lpstr>Diverse accuracy across the ICD codes</vt:lpstr>
      <vt:lpstr>Diverse accuracy across the ICD codes</vt:lpstr>
      <vt:lpstr>Diverse accuracy across the ICD codes</vt:lpstr>
      <vt:lpstr>My conclusion</vt:lpstr>
      <vt:lpstr>Diverse accuracy across the ICD codes</vt:lpstr>
      <vt:lpstr>ICD-9-CM (433 &amp; 434)</vt:lpstr>
      <vt:lpstr>ICD-10 (I63, I64)</vt:lpstr>
      <vt:lpstr>SNOMED-CT code</vt:lpstr>
      <vt:lpstr>Unwanted ‘maps from’ ICD codes</vt:lpstr>
      <vt:lpstr>Unwanted ‘maps from’ ICD codes</vt:lpstr>
      <vt:lpstr>Three options</vt:lpstr>
      <vt:lpstr>PheValuator: Phenotype algorithm evaluator</vt:lpstr>
      <vt:lpstr>PheValuator: Phenotype algorithm evaluator</vt:lpstr>
      <vt:lpstr>Plan</vt:lpstr>
      <vt:lpstr>Risk of acute kidney injury between conventional NSAIDs and COX-2 inhibitors in patients</vt:lpstr>
      <vt:lpstr>Background</vt:lpstr>
      <vt:lpstr>PowerPoint 프레젠테이션</vt:lpstr>
      <vt:lpstr>PowerPoint 프레젠테이션</vt:lpstr>
      <vt:lpstr>Background</vt:lpstr>
      <vt:lpstr>Aim of the study</vt:lpstr>
      <vt:lpstr>Study design</vt:lpstr>
      <vt:lpstr>Study design</vt:lpstr>
      <vt:lpstr>Result</vt:lpstr>
      <vt:lpstr>PowerPoint 프레젠테이션</vt:lpstr>
      <vt:lpstr>PowerPoint 프레젠테이션</vt:lpstr>
      <vt:lpstr>PowerPoint 프레젠테이션</vt:lpstr>
      <vt:lpstr>Negative controls</vt:lpstr>
      <vt:lpstr>PowerPoint 프레젠테이션</vt:lpstr>
      <vt:lpstr>Result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Phenotype Library for Cardiovascular Disease</dc:title>
  <dc:creator>승찬 유</dc:creator>
  <cp:lastModifiedBy>승찬 유</cp:lastModifiedBy>
  <cp:revision>1</cp:revision>
  <dcterms:created xsi:type="dcterms:W3CDTF">2018-11-13T11:36:05Z</dcterms:created>
  <dcterms:modified xsi:type="dcterms:W3CDTF">2018-11-14T04:24:18Z</dcterms:modified>
</cp:coreProperties>
</file>