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343" y="9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63E4B-958E-4750-B13C-FCD021B1188D}" type="datetimeFigureOut">
              <a:rPr lang="en-US" smtClean="0"/>
              <a:pPr/>
              <a:t>6/14/2017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B47B8-A84F-44C6-9457-5F6ADDC21A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63E4B-958E-4750-B13C-FCD021B1188D}" type="datetimeFigureOut">
              <a:rPr lang="en-US" smtClean="0"/>
              <a:pPr/>
              <a:t>6/14/2017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B47B8-A84F-44C6-9457-5F6ADDC21A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63E4B-958E-4750-B13C-FCD021B1188D}" type="datetimeFigureOut">
              <a:rPr lang="en-US" smtClean="0"/>
              <a:pPr/>
              <a:t>6/14/2017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B47B8-A84F-44C6-9457-5F6ADDC21A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63E4B-958E-4750-B13C-FCD021B1188D}" type="datetimeFigureOut">
              <a:rPr lang="en-US" smtClean="0"/>
              <a:pPr/>
              <a:t>6/14/2017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B47B8-A84F-44C6-9457-5F6ADDC21A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63E4B-958E-4750-B13C-FCD021B1188D}" type="datetimeFigureOut">
              <a:rPr lang="en-US" smtClean="0"/>
              <a:pPr/>
              <a:t>6/14/2017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B47B8-A84F-44C6-9457-5F6ADDC21A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63E4B-958E-4750-B13C-FCD021B1188D}" type="datetimeFigureOut">
              <a:rPr lang="en-US" smtClean="0"/>
              <a:pPr/>
              <a:t>6/14/2017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B47B8-A84F-44C6-9457-5F6ADDC21A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63E4B-958E-4750-B13C-FCD021B1188D}" type="datetimeFigureOut">
              <a:rPr lang="en-US" smtClean="0"/>
              <a:pPr/>
              <a:t>6/14/2017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B47B8-A84F-44C6-9457-5F6ADDC21A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63E4B-958E-4750-B13C-FCD021B1188D}" type="datetimeFigureOut">
              <a:rPr lang="en-US" smtClean="0"/>
              <a:pPr/>
              <a:t>6/14/2017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B47B8-A84F-44C6-9457-5F6ADDC21A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63E4B-958E-4750-B13C-FCD021B1188D}" type="datetimeFigureOut">
              <a:rPr lang="en-US" smtClean="0"/>
              <a:pPr/>
              <a:t>6/14/2017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B47B8-A84F-44C6-9457-5F6ADDC21A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63E4B-958E-4750-B13C-FCD021B1188D}" type="datetimeFigureOut">
              <a:rPr lang="en-US" smtClean="0"/>
              <a:pPr/>
              <a:t>6/14/2017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B47B8-A84F-44C6-9457-5F6ADDC21A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63E4B-958E-4750-B13C-FCD021B1188D}" type="datetimeFigureOut">
              <a:rPr lang="en-US" smtClean="0"/>
              <a:pPr/>
              <a:t>6/14/2017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B47B8-A84F-44C6-9457-5F6ADDC21A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D63E4B-958E-4750-B13C-FCD021B1188D}" type="datetimeFigureOut">
              <a:rPr lang="en-US" smtClean="0"/>
              <a:pPr/>
              <a:t>6/14/2017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5B47B8-A84F-44C6-9457-5F6ADDC21A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05200" y="5715000"/>
            <a:ext cx="1828800" cy="1066800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solidFill>
                  <a:schemeClr val="tx1"/>
                </a:solidFill>
              </a:rPr>
              <a:t>SNOMED Clinical Findings (Diagnoses)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381000"/>
            <a:ext cx="1219200" cy="1066800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solidFill>
                  <a:schemeClr val="tx1"/>
                </a:solidFill>
              </a:rPr>
              <a:t>ICDO Topography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934200" y="381000"/>
            <a:ext cx="1219200" cy="1066800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solidFill>
                  <a:schemeClr val="tx1"/>
                </a:solidFill>
              </a:rPr>
              <a:t>ICDO Histology Behavior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00400" y="762000"/>
            <a:ext cx="1219200" cy="1066800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419600" y="762000"/>
            <a:ext cx="1219200" cy="1066800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352800" y="931608"/>
            <a:ext cx="2133600" cy="74479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solidFill>
                  <a:schemeClr val="tx1"/>
                </a:solidFill>
              </a:rPr>
              <a:t>ICDO  Topography/Histology pairs</a:t>
            </a:r>
            <a:endParaRPr lang="en-US" sz="1600" dirty="0" smtClean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65918" y="533400"/>
            <a:ext cx="8996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&gt;</a:t>
            </a:r>
            <a:r>
              <a:rPr lang="de-DE" sz="1400" dirty="0" smtClean="0"/>
              <a:t>50,000 ?</a:t>
            </a:r>
            <a:endParaRPr lang="en-US" sz="1400" dirty="0"/>
          </a:p>
        </p:txBody>
      </p:sp>
      <p:sp>
        <p:nvSpPr>
          <p:cNvPr id="11" name="Rectangle 10"/>
          <p:cNvSpPr/>
          <p:nvPr/>
        </p:nvSpPr>
        <p:spPr>
          <a:xfrm>
            <a:off x="533400" y="1981200"/>
            <a:ext cx="1219200" cy="1066800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solidFill>
                  <a:schemeClr val="tx1"/>
                </a:solidFill>
              </a:rPr>
              <a:t>SEER Topography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934200" y="1981200"/>
            <a:ext cx="1219200" cy="1066800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solidFill>
                  <a:schemeClr val="tx1"/>
                </a:solidFill>
              </a:rPr>
              <a:t>SEER Histology Behavior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200400" y="2362200"/>
            <a:ext cx="1219200" cy="1066800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419600" y="2362200"/>
            <a:ext cx="1219200" cy="1066800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352800" y="2531808"/>
            <a:ext cx="2133600" cy="74479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solidFill>
                  <a:schemeClr val="tx1"/>
                </a:solidFill>
              </a:rPr>
              <a:t>SEER Topography/Histology pairs</a:t>
            </a:r>
            <a:endParaRPr lang="en-US" sz="1600" dirty="0" smtClean="0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072516" y="2116392"/>
            <a:ext cx="6864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49,831</a:t>
            </a:r>
          </a:p>
        </p:txBody>
      </p:sp>
      <p:cxnSp>
        <p:nvCxnSpPr>
          <p:cNvPr id="18" name="Straight Arrow Connector 17"/>
          <p:cNvCxnSpPr>
            <a:stCxn id="5" idx="3"/>
            <a:endCxn id="7" idx="1"/>
          </p:cNvCxnSpPr>
          <p:nvPr/>
        </p:nvCxnSpPr>
        <p:spPr>
          <a:xfrm>
            <a:off x="1752600" y="914400"/>
            <a:ext cx="14478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6" idx="1"/>
            <a:endCxn id="8" idx="3"/>
          </p:cNvCxnSpPr>
          <p:nvPr/>
        </p:nvCxnSpPr>
        <p:spPr>
          <a:xfrm flipH="1">
            <a:off x="5638800" y="914400"/>
            <a:ext cx="12954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2" idx="1"/>
            <a:endCxn id="14" idx="3"/>
          </p:cNvCxnSpPr>
          <p:nvPr/>
        </p:nvCxnSpPr>
        <p:spPr>
          <a:xfrm flipH="1">
            <a:off x="5638800" y="2514600"/>
            <a:ext cx="12954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1" idx="3"/>
            <a:endCxn id="13" idx="1"/>
          </p:cNvCxnSpPr>
          <p:nvPr/>
        </p:nvCxnSpPr>
        <p:spPr>
          <a:xfrm>
            <a:off x="1752600" y="2514600"/>
            <a:ext cx="14478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5" idx="2"/>
          </p:cNvCxnSpPr>
          <p:nvPr/>
        </p:nvCxnSpPr>
        <p:spPr>
          <a:xfrm>
            <a:off x="1143000" y="14478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6" idx="2"/>
          </p:cNvCxnSpPr>
          <p:nvPr/>
        </p:nvCxnSpPr>
        <p:spPr>
          <a:xfrm>
            <a:off x="7543800" y="14478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endCxn id="16" idx="0"/>
          </p:cNvCxnSpPr>
          <p:nvPr/>
        </p:nvCxnSpPr>
        <p:spPr>
          <a:xfrm flipH="1">
            <a:off x="4415719" y="1811592"/>
            <a:ext cx="3881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533400" y="3657600"/>
            <a:ext cx="1219200" cy="1066800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solidFill>
                  <a:schemeClr val="tx1"/>
                </a:solidFill>
              </a:rPr>
              <a:t>NCIt Topography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6934200" y="3657600"/>
            <a:ext cx="1219200" cy="1066800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solidFill>
                  <a:schemeClr val="tx1"/>
                </a:solidFill>
              </a:rPr>
              <a:t>NCIt Histology Behavior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200400" y="4038600"/>
            <a:ext cx="1219200" cy="1066800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419600" y="4038600"/>
            <a:ext cx="1219200" cy="1066800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352800" y="4208208"/>
            <a:ext cx="2133600" cy="74479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solidFill>
                  <a:schemeClr val="tx1"/>
                </a:solidFill>
              </a:rPr>
              <a:t>NCIt Topography/Histology pairs</a:t>
            </a:r>
            <a:endParaRPr lang="en-US" sz="1600" dirty="0" smtClean="0">
              <a:solidFill>
                <a:schemeClr val="tx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196661" y="3810000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269</a:t>
            </a:r>
            <a:endParaRPr lang="en-US" sz="1400" b="1" dirty="0"/>
          </a:p>
        </p:txBody>
      </p:sp>
      <p:cxnSp>
        <p:nvCxnSpPr>
          <p:cNvPr id="39" name="Straight Arrow Connector 38"/>
          <p:cNvCxnSpPr>
            <a:stCxn id="34" idx="1"/>
            <a:endCxn id="36" idx="3"/>
          </p:cNvCxnSpPr>
          <p:nvPr/>
        </p:nvCxnSpPr>
        <p:spPr>
          <a:xfrm flipH="1">
            <a:off x="5638800" y="4191000"/>
            <a:ext cx="12954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33" idx="3"/>
            <a:endCxn id="35" idx="1"/>
          </p:cNvCxnSpPr>
          <p:nvPr/>
        </p:nvCxnSpPr>
        <p:spPr>
          <a:xfrm>
            <a:off x="1752600" y="4191000"/>
            <a:ext cx="14478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endCxn id="38" idx="0"/>
          </p:cNvCxnSpPr>
          <p:nvPr/>
        </p:nvCxnSpPr>
        <p:spPr>
          <a:xfrm flipH="1">
            <a:off x="4426051" y="3429000"/>
            <a:ext cx="3884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11" idx="2"/>
          </p:cNvCxnSpPr>
          <p:nvPr/>
        </p:nvCxnSpPr>
        <p:spPr>
          <a:xfrm>
            <a:off x="1143000" y="30480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12" idx="2"/>
          </p:cNvCxnSpPr>
          <p:nvPr/>
        </p:nvCxnSpPr>
        <p:spPr>
          <a:xfrm>
            <a:off x="7543800" y="30480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H="1">
            <a:off x="4419600" y="5105400"/>
            <a:ext cx="3881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7309532" y="3426023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704</a:t>
            </a:r>
            <a:endParaRPr lang="en-US" sz="1400" dirty="0"/>
          </a:p>
        </p:txBody>
      </p:sp>
      <p:sp>
        <p:nvSpPr>
          <p:cNvPr id="56" name="TextBox 55"/>
          <p:cNvSpPr txBox="1"/>
          <p:nvPr/>
        </p:nvSpPr>
        <p:spPr>
          <a:xfrm>
            <a:off x="908731" y="3426023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330</a:t>
            </a:r>
            <a:endParaRPr lang="en-US" sz="1400" dirty="0"/>
          </a:p>
        </p:txBody>
      </p:sp>
      <p:sp>
        <p:nvSpPr>
          <p:cNvPr id="57" name="TextBox 56"/>
          <p:cNvSpPr txBox="1"/>
          <p:nvPr/>
        </p:nvSpPr>
        <p:spPr>
          <a:xfrm>
            <a:off x="914400" y="1734875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330</a:t>
            </a:r>
            <a:endParaRPr lang="en-US" sz="1400" dirty="0"/>
          </a:p>
        </p:txBody>
      </p:sp>
      <p:sp>
        <p:nvSpPr>
          <p:cNvPr id="58" name="TextBox 57"/>
          <p:cNvSpPr txBox="1"/>
          <p:nvPr/>
        </p:nvSpPr>
        <p:spPr>
          <a:xfrm>
            <a:off x="7417186" y="149423"/>
            <a:ext cx="2680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400" dirty="0" smtClean="0"/>
              <a:t>?</a:t>
            </a:r>
            <a:endParaRPr lang="en-US" sz="1400" dirty="0"/>
          </a:p>
        </p:txBody>
      </p:sp>
      <p:sp>
        <p:nvSpPr>
          <p:cNvPr id="59" name="TextBox 58"/>
          <p:cNvSpPr txBox="1"/>
          <p:nvPr/>
        </p:nvSpPr>
        <p:spPr>
          <a:xfrm>
            <a:off x="7332799" y="1720127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400" dirty="0" smtClean="0"/>
              <a:t>721</a:t>
            </a:r>
            <a:endParaRPr lang="en-US" sz="1400" dirty="0"/>
          </a:p>
        </p:txBody>
      </p:sp>
      <p:sp>
        <p:nvSpPr>
          <p:cNvPr id="60" name="TextBox 59"/>
          <p:cNvSpPr txBox="1"/>
          <p:nvPr/>
        </p:nvSpPr>
        <p:spPr>
          <a:xfrm>
            <a:off x="990600" y="134675"/>
            <a:ext cx="2680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400" dirty="0" smtClean="0"/>
              <a:t>?</a:t>
            </a:r>
            <a:endParaRPr lang="en-US" sz="1400" dirty="0"/>
          </a:p>
        </p:txBody>
      </p:sp>
      <p:sp>
        <p:nvSpPr>
          <p:cNvPr id="61" name="TextBox 60"/>
          <p:cNvSpPr txBox="1"/>
          <p:nvPr/>
        </p:nvSpPr>
        <p:spPr>
          <a:xfrm>
            <a:off x="4303978" y="5468675"/>
            <a:ext cx="2680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400" dirty="0" smtClean="0"/>
              <a:t>?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a:spPr>
      <a:bodyPr rtlCol="0" anchor="ctr"/>
      <a:lstStyle>
        <a:defPPr algn="ctr">
          <a:defRPr sz="16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42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christian</dc:creator>
  <cp:lastModifiedBy>belenkar</cp:lastModifiedBy>
  <cp:revision>3</cp:revision>
  <dcterms:created xsi:type="dcterms:W3CDTF">2017-06-12T08:14:17Z</dcterms:created>
  <dcterms:modified xsi:type="dcterms:W3CDTF">2017-06-15T02:22:54Z</dcterms:modified>
</cp:coreProperties>
</file>