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953" r:id="rId2"/>
    <p:sldId id="983" r:id="rId3"/>
    <p:sldId id="904" r:id="rId4"/>
    <p:sldId id="973" r:id="rId5"/>
    <p:sldId id="974" r:id="rId6"/>
    <p:sldId id="985" r:id="rId7"/>
    <p:sldId id="986" r:id="rId8"/>
    <p:sldId id="906" r:id="rId9"/>
    <p:sldId id="979" r:id="rId10"/>
    <p:sldId id="982" r:id="rId11"/>
    <p:sldId id="981" r:id="rId12"/>
    <p:sldId id="978" r:id="rId13"/>
    <p:sldId id="967" r:id="rId14"/>
    <p:sldId id="976" r:id="rId15"/>
    <p:sldId id="977" r:id="rId16"/>
    <p:sldId id="934" r:id="rId17"/>
    <p:sldId id="984" r:id="rId18"/>
    <p:sldId id="50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425A"/>
    <a:srgbClr val="EB9F15"/>
    <a:srgbClr val="FCCB10"/>
    <a:srgbClr val="EB6622"/>
    <a:srgbClr val="153153"/>
    <a:srgbClr val="E287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3E3966-0B20-3645-9301-3237858EFECC}" v="48" dt="2018-12-11T16:47:50.1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93" autoAdjust="0"/>
    <p:restoredTop sz="77430" autoAdjust="0"/>
  </p:normalViewPr>
  <p:slideViewPr>
    <p:cSldViewPr>
      <p:cViewPr>
        <p:scale>
          <a:sx n="119" d="100"/>
          <a:sy n="119" d="100"/>
        </p:scale>
        <p:origin x="2464" y="-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승찬 유" userId="3e64f0b268d3a8c7" providerId="LiveId" clId="{D6BD056A-86EB-4205-B67F-11C64556E67E}"/>
  </pc:docChgLst>
  <pc:docChgLst>
    <pc:chgData name="승찬 유" userId="3e64f0b268d3a8c7" providerId="LiveId" clId="{E23E3966-0B20-3645-9301-3237858EFECC}"/>
    <pc:docChg chg="undo custSel addSld delSld modSld">
      <pc:chgData name="승찬 유" userId="3e64f0b268d3a8c7" providerId="LiveId" clId="{E23E3966-0B20-3645-9301-3237858EFECC}" dt="2018-12-11T16:47:51.837" v="822" actId="208"/>
      <pc:docMkLst>
        <pc:docMk/>
      </pc:docMkLst>
      <pc:sldChg chg="addSp delSp modSp">
        <pc:chgData name="승찬 유" userId="3e64f0b268d3a8c7" providerId="LiveId" clId="{E23E3966-0B20-3645-9301-3237858EFECC}" dt="2018-12-11T13:13:42.955" v="437" actId="478"/>
        <pc:sldMkLst>
          <pc:docMk/>
          <pc:sldMk cId="705023718" sldId="904"/>
        </pc:sldMkLst>
        <pc:spChg chg="add del mod">
          <ac:chgData name="승찬 유" userId="3e64f0b268d3a8c7" providerId="LiveId" clId="{E23E3966-0B20-3645-9301-3237858EFECC}" dt="2018-12-11T13:13:42.955" v="437" actId="478"/>
          <ac:spMkLst>
            <pc:docMk/>
            <pc:sldMk cId="705023718" sldId="904"/>
            <ac:spMk id="2" creationId="{C66CD5B7-5307-0445-96BC-3D32FB580837}"/>
          </ac:spMkLst>
        </pc:spChg>
      </pc:sldChg>
      <pc:sldChg chg="modSp">
        <pc:chgData name="승찬 유" userId="3e64f0b268d3a8c7" providerId="LiveId" clId="{E23E3966-0B20-3645-9301-3237858EFECC}" dt="2018-12-11T09:13:25.330" v="99" actId="20577"/>
        <pc:sldMkLst>
          <pc:docMk/>
          <pc:sldMk cId="913685343" sldId="906"/>
        </pc:sldMkLst>
        <pc:spChg chg="mod">
          <ac:chgData name="승찬 유" userId="3e64f0b268d3a8c7" providerId="LiveId" clId="{E23E3966-0B20-3645-9301-3237858EFECC}" dt="2018-12-11T09:13:25.330" v="99" actId="20577"/>
          <ac:spMkLst>
            <pc:docMk/>
            <pc:sldMk cId="913685343" sldId="906"/>
            <ac:spMk id="13315" creationId="{00000000-0000-0000-0000-000000000000}"/>
          </ac:spMkLst>
        </pc:spChg>
      </pc:sldChg>
      <pc:sldChg chg="modSp del">
        <pc:chgData name="승찬 유" userId="3e64f0b268d3a8c7" providerId="LiveId" clId="{E23E3966-0B20-3645-9301-3237858EFECC}" dt="2018-12-11T14:45:03.333" v="558" actId="2696"/>
        <pc:sldMkLst>
          <pc:docMk/>
          <pc:sldMk cId="1466775847" sldId="907"/>
        </pc:sldMkLst>
        <pc:spChg chg="mod">
          <ac:chgData name="승찬 유" userId="3e64f0b268d3a8c7" providerId="LiveId" clId="{E23E3966-0B20-3645-9301-3237858EFECC}" dt="2018-12-11T09:13:51.870" v="110" actId="20577"/>
          <ac:spMkLst>
            <pc:docMk/>
            <pc:sldMk cId="1466775847" sldId="907"/>
            <ac:spMk id="2" creationId="{00000000-0000-0000-0000-000000000000}"/>
          </ac:spMkLst>
        </pc:spChg>
        <pc:spChg chg="mod">
          <ac:chgData name="승찬 유" userId="3e64f0b268d3a8c7" providerId="LiveId" clId="{E23E3966-0B20-3645-9301-3237858EFECC}" dt="2018-12-11T09:13:48.895" v="109" actId="20577"/>
          <ac:spMkLst>
            <pc:docMk/>
            <pc:sldMk cId="1466775847" sldId="907"/>
            <ac:spMk id="12291" creationId="{00000000-0000-0000-0000-000000000000}"/>
          </ac:spMkLst>
        </pc:spChg>
        <pc:spChg chg="mod">
          <ac:chgData name="승찬 유" userId="3e64f0b268d3a8c7" providerId="LiveId" clId="{E23E3966-0B20-3645-9301-3237858EFECC}" dt="2018-12-11T09:13:55.424" v="111" actId="1076"/>
          <ac:spMkLst>
            <pc:docMk/>
            <pc:sldMk cId="1466775847" sldId="907"/>
            <ac:spMk id="12293" creationId="{00000000-0000-0000-0000-000000000000}"/>
          </ac:spMkLst>
        </pc:spChg>
      </pc:sldChg>
      <pc:sldChg chg="del">
        <pc:chgData name="승찬 유" userId="3e64f0b268d3a8c7" providerId="LiveId" clId="{E23E3966-0B20-3645-9301-3237858EFECC}" dt="2018-12-11T16:41:50.289" v="561" actId="2696"/>
        <pc:sldMkLst>
          <pc:docMk/>
          <pc:sldMk cId="75732025" sldId="923"/>
        </pc:sldMkLst>
      </pc:sldChg>
      <pc:sldChg chg="del">
        <pc:chgData name="승찬 유" userId="3e64f0b268d3a8c7" providerId="LiveId" clId="{E23E3966-0B20-3645-9301-3237858EFECC}" dt="2018-12-11T09:18:22.183" v="307" actId="2696"/>
        <pc:sldMkLst>
          <pc:docMk/>
          <pc:sldMk cId="1917619918" sldId="933"/>
        </pc:sldMkLst>
      </pc:sldChg>
      <pc:sldChg chg="addSp delSp modSp">
        <pc:chgData name="승찬 유" userId="3e64f0b268d3a8c7" providerId="LiveId" clId="{E23E3966-0B20-3645-9301-3237858EFECC}" dt="2018-12-11T09:18:19.283" v="306" actId="14100"/>
        <pc:sldMkLst>
          <pc:docMk/>
          <pc:sldMk cId="95572124" sldId="934"/>
        </pc:sldMkLst>
        <pc:spChg chg="mod">
          <ac:chgData name="승찬 유" userId="3e64f0b268d3a8c7" providerId="LiveId" clId="{E23E3966-0B20-3645-9301-3237858EFECC}" dt="2018-12-11T09:18:03.389" v="299" actId="20577"/>
          <ac:spMkLst>
            <pc:docMk/>
            <pc:sldMk cId="95572124" sldId="934"/>
            <ac:spMk id="9" creationId="{00000000-0000-0000-0000-000000000000}"/>
          </ac:spMkLst>
        </pc:spChg>
        <pc:picChg chg="del">
          <ac:chgData name="승찬 유" userId="3e64f0b268d3a8c7" providerId="LiveId" clId="{E23E3966-0B20-3645-9301-3237858EFECC}" dt="2018-12-11T09:18:04.440" v="300" actId="478"/>
          <ac:picMkLst>
            <pc:docMk/>
            <pc:sldMk cId="95572124" sldId="934"/>
            <ac:picMk id="3" creationId="{00000000-0000-0000-0000-000000000000}"/>
          </ac:picMkLst>
        </pc:picChg>
        <pc:picChg chg="add mod">
          <ac:chgData name="승찬 유" userId="3e64f0b268d3a8c7" providerId="LiveId" clId="{E23E3966-0B20-3645-9301-3237858EFECC}" dt="2018-12-11T09:18:19.283" v="306" actId="14100"/>
          <ac:picMkLst>
            <pc:docMk/>
            <pc:sldMk cId="95572124" sldId="934"/>
            <ac:picMk id="4" creationId="{EB4EC09C-B21A-6243-9ED4-0A29398D7FE2}"/>
          </ac:picMkLst>
        </pc:picChg>
      </pc:sldChg>
      <pc:sldChg chg="modSp">
        <pc:chgData name="승찬 유" userId="3e64f0b268d3a8c7" providerId="LiveId" clId="{E23E3966-0B20-3645-9301-3237858EFECC}" dt="2018-12-11T09:13:08.872" v="74" actId="20577"/>
        <pc:sldMkLst>
          <pc:docMk/>
          <pc:sldMk cId="3224884563" sldId="953"/>
        </pc:sldMkLst>
        <pc:spChg chg="mod">
          <ac:chgData name="승찬 유" userId="3e64f0b268d3a8c7" providerId="LiveId" clId="{E23E3966-0B20-3645-9301-3237858EFECC}" dt="2018-12-11T09:13:08.872" v="74" actId="20577"/>
          <ac:spMkLst>
            <pc:docMk/>
            <pc:sldMk cId="3224884563" sldId="953"/>
            <ac:spMk id="4" creationId="{E972DC30-9ABB-4C3E-83DC-55807056F507}"/>
          </ac:spMkLst>
        </pc:spChg>
      </pc:sldChg>
      <pc:sldChg chg="addSp delSp modSp">
        <pc:chgData name="승찬 유" userId="3e64f0b268d3a8c7" providerId="LiveId" clId="{E23E3966-0B20-3645-9301-3237858EFECC}" dt="2018-12-11T09:14:58.953" v="123" actId="1036"/>
        <pc:sldMkLst>
          <pc:docMk/>
          <pc:sldMk cId="3245676922" sldId="967"/>
        </pc:sldMkLst>
        <pc:spChg chg="mod">
          <ac:chgData name="승찬 유" userId="3e64f0b268d3a8c7" providerId="LiveId" clId="{E23E3966-0B20-3645-9301-3237858EFECC}" dt="2018-12-11T09:14:57.225" v="120" actId="113"/>
          <ac:spMkLst>
            <pc:docMk/>
            <pc:sldMk cId="3245676922" sldId="967"/>
            <ac:spMk id="2" creationId="{878ED52F-4AF5-4E50-9C30-30355F605FB2}"/>
          </ac:spMkLst>
        </pc:spChg>
        <pc:graphicFrameChg chg="del">
          <ac:chgData name="승찬 유" userId="3e64f0b268d3a8c7" providerId="LiveId" clId="{E23E3966-0B20-3645-9301-3237858EFECC}" dt="2018-12-11T09:14:17.723" v="112" actId="478"/>
          <ac:graphicFrameMkLst>
            <pc:docMk/>
            <pc:sldMk cId="3245676922" sldId="967"/>
            <ac:graphicFrameMk id="5" creationId="{CE114AC0-5F0A-469F-903B-3A7A22BD5D6A}"/>
          </ac:graphicFrameMkLst>
        </pc:graphicFrameChg>
        <pc:picChg chg="add mod">
          <ac:chgData name="승찬 유" userId="3e64f0b268d3a8c7" providerId="LiveId" clId="{E23E3966-0B20-3645-9301-3237858EFECC}" dt="2018-12-11T09:14:58.953" v="123" actId="1036"/>
          <ac:picMkLst>
            <pc:docMk/>
            <pc:sldMk cId="3245676922" sldId="967"/>
            <ac:picMk id="6" creationId="{DB0E0B52-F2C0-2249-863D-1B7516A4AEB8}"/>
          </ac:picMkLst>
        </pc:picChg>
      </pc:sldChg>
      <pc:sldChg chg="modSp del">
        <pc:chgData name="승찬 유" userId="3e64f0b268d3a8c7" providerId="LiveId" clId="{E23E3966-0B20-3645-9301-3237858EFECC}" dt="2018-12-11T13:13:02.320" v="432" actId="2696"/>
        <pc:sldMkLst>
          <pc:docMk/>
          <pc:sldMk cId="823378624" sldId="970"/>
        </pc:sldMkLst>
        <pc:spChg chg="mod">
          <ac:chgData name="승찬 유" userId="3e64f0b268d3a8c7" providerId="LiveId" clId="{E23E3966-0B20-3645-9301-3237858EFECC}" dt="2018-12-11T09:10:53.659" v="0" actId="20577"/>
          <ac:spMkLst>
            <pc:docMk/>
            <pc:sldMk cId="823378624" sldId="970"/>
            <ac:spMk id="3" creationId="{6505202D-53E7-4E7A-A28F-22784359FDCC}"/>
          </ac:spMkLst>
        </pc:spChg>
      </pc:sldChg>
      <pc:sldChg chg="modSp">
        <pc:chgData name="승찬 유" userId="3e64f0b268d3a8c7" providerId="LiveId" clId="{E23E3966-0B20-3645-9301-3237858EFECC}" dt="2018-12-11T13:13:52.776" v="439" actId="14100"/>
        <pc:sldMkLst>
          <pc:docMk/>
          <pc:sldMk cId="1361873538" sldId="973"/>
        </pc:sldMkLst>
        <pc:picChg chg="mod">
          <ac:chgData name="승찬 유" userId="3e64f0b268d3a8c7" providerId="LiveId" clId="{E23E3966-0B20-3645-9301-3237858EFECC}" dt="2018-12-11T13:13:52.776" v="439" actId="14100"/>
          <ac:picMkLst>
            <pc:docMk/>
            <pc:sldMk cId="1361873538" sldId="973"/>
            <ac:picMk id="2" creationId="{75B99876-1E0E-41A1-A537-8DDBA1742C72}"/>
          </ac:picMkLst>
        </pc:picChg>
      </pc:sldChg>
      <pc:sldChg chg="addSp delSp modSp">
        <pc:chgData name="승찬 유" userId="3e64f0b268d3a8c7" providerId="LiveId" clId="{E23E3966-0B20-3645-9301-3237858EFECC}" dt="2018-12-11T16:44:49.629" v="696"/>
        <pc:sldMkLst>
          <pc:docMk/>
          <pc:sldMk cId="1459572174" sldId="974"/>
        </pc:sldMkLst>
        <pc:picChg chg="mod">
          <ac:chgData name="승찬 유" userId="3e64f0b268d3a8c7" providerId="LiveId" clId="{E23E3966-0B20-3645-9301-3237858EFECC}" dt="2018-12-11T13:13:59.221" v="441" actId="14100"/>
          <ac:picMkLst>
            <pc:docMk/>
            <pc:sldMk cId="1459572174" sldId="974"/>
            <ac:picMk id="3" creationId="{10A8726B-0052-4379-B238-7647FD316FFF}"/>
          </ac:picMkLst>
        </pc:picChg>
        <pc:picChg chg="add del">
          <ac:chgData name="승찬 유" userId="3e64f0b268d3a8c7" providerId="LiveId" clId="{E23E3966-0B20-3645-9301-3237858EFECC}" dt="2018-12-11T16:44:49.629" v="696"/>
          <ac:picMkLst>
            <pc:docMk/>
            <pc:sldMk cId="1459572174" sldId="974"/>
            <ac:picMk id="6" creationId="{74FF8926-CA73-984B-B2A4-835F8B700EC8}"/>
          </ac:picMkLst>
        </pc:picChg>
      </pc:sldChg>
      <pc:sldChg chg="modSp del">
        <pc:chgData name="승찬 유" userId="3e64f0b268d3a8c7" providerId="LiveId" clId="{E23E3966-0B20-3645-9301-3237858EFECC}" dt="2018-12-11T13:15:04.906" v="486" actId="2696"/>
        <pc:sldMkLst>
          <pc:docMk/>
          <pc:sldMk cId="3477428062" sldId="975"/>
        </pc:sldMkLst>
        <pc:spChg chg="mod">
          <ac:chgData name="승찬 유" userId="3e64f0b268d3a8c7" providerId="LiveId" clId="{E23E3966-0B20-3645-9301-3237858EFECC}" dt="2018-12-11T09:13:34.562" v="103" actId="20577"/>
          <ac:spMkLst>
            <pc:docMk/>
            <pc:sldMk cId="3477428062" sldId="975"/>
            <ac:spMk id="2" creationId="{4586BBBC-57CC-4641-BE1D-F2D8C203A142}"/>
          </ac:spMkLst>
        </pc:spChg>
      </pc:sldChg>
      <pc:sldChg chg="addSp modSp add">
        <pc:chgData name="승찬 유" userId="3e64f0b268d3a8c7" providerId="LiveId" clId="{E23E3966-0B20-3645-9301-3237858EFECC}" dt="2018-12-11T09:15:54.680" v="162" actId="20577"/>
        <pc:sldMkLst>
          <pc:docMk/>
          <pc:sldMk cId="1919251436" sldId="976"/>
        </pc:sldMkLst>
        <pc:spChg chg="mod">
          <ac:chgData name="승찬 유" userId="3e64f0b268d3a8c7" providerId="LiveId" clId="{E23E3966-0B20-3645-9301-3237858EFECC}" dt="2018-12-11T09:15:54.680" v="162" actId="20577"/>
          <ac:spMkLst>
            <pc:docMk/>
            <pc:sldMk cId="1919251436" sldId="976"/>
            <ac:spMk id="2" creationId="{58FA1422-30AD-534E-A968-E7ECD488ADED}"/>
          </ac:spMkLst>
        </pc:spChg>
        <pc:spChg chg="add mod">
          <ac:chgData name="승찬 유" userId="3e64f0b268d3a8c7" providerId="LiveId" clId="{E23E3966-0B20-3645-9301-3237858EFECC}" dt="2018-12-11T09:15:46.500" v="134" actId="1076"/>
          <ac:spMkLst>
            <pc:docMk/>
            <pc:sldMk cId="1919251436" sldId="976"/>
            <ac:spMk id="6" creationId="{36C66932-1C34-0D4E-992F-AF05E9D90EA1}"/>
          </ac:spMkLst>
        </pc:spChg>
        <pc:picChg chg="add mod">
          <ac:chgData name="승찬 유" userId="3e64f0b268d3a8c7" providerId="LiveId" clId="{E23E3966-0B20-3645-9301-3237858EFECC}" dt="2018-12-11T09:15:41.022" v="132" actId="14100"/>
          <ac:picMkLst>
            <pc:docMk/>
            <pc:sldMk cId="1919251436" sldId="976"/>
            <ac:picMk id="5" creationId="{E5F71B5D-BFFC-E045-B0D4-A22CED573B14}"/>
          </ac:picMkLst>
        </pc:picChg>
      </pc:sldChg>
      <pc:sldChg chg="addSp delSp modSp add">
        <pc:chgData name="승찬 유" userId="3e64f0b268d3a8c7" providerId="LiveId" clId="{E23E3966-0B20-3645-9301-3237858EFECC}" dt="2018-12-11T09:17:45.413" v="251" actId="1076"/>
        <pc:sldMkLst>
          <pc:docMk/>
          <pc:sldMk cId="936014908" sldId="977"/>
        </pc:sldMkLst>
        <pc:spChg chg="mod">
          <ac:chgData name="승찬 유" userId="3e64f0b268d3a8c7" providerId="LiveId" clId="{E23E3966-0B20-3645-9301-3237858EFECC}" dt="2018-12-11T09:16:40.283" v="231" actId="20577"/>
          <ac:spMkLst>
            <pc:docMk/>
            <pc:sldMk cId="936014908" sldId="977"/>
            <ac:spMk id="2" creationId="{4ED8CA56-205A-6A48-A34A-C9070F32497E}"/>
          </ac:spMkLst>
        </pc:spChg>
        <pc:spChg chg="del">
          <ac:chgData name="승찬 유" userId="3e64f0b268d3a8c7" providerId="LiveId" clId="{E23E3966-0B20-3645-9301-3237858EFECC}" dt="2018-12-11T09:17:40.967" v="250" actId="478"/>
          <ac:spMkLst>
            <pc:docMk/>
            <pc:sldMk cId="936014908" sldId="977"/>
            <ac:spMk id="3" creationId="{50ABF42D-84A2-454A-ADD9-9FCCF6BEBA7E}"/>
          </ac:spMkLst>
        </pc:spChg>
        <pc:spChg chg="add del">
          <ac:chgData name="승찬 유" userId="3e64f0b268d3a8c7" providerId="LiveId" clId="{E23E3966-0B20-3645-9301-3237858EFECC}" dt="2018-12-11T09:16:08.347" v="165" actId="478"/>
          <ac:spMkLst>
            <pc:docMk/>
            <pc:sldMk cId="936014908" sldId="977"/>
            <ac:spMk id="5" creationId="{34FE45A7-9B0F-F145-9E01-74F1CBD33067}"/>
          </ac:spMkLst>
        </pc:spChg>
        <pc:spChg chg="add mod">
          <ac:chgData name="승찬 유" userId="3e64f0b268d3a8c7" providerId="LiveId" clId="{E23E3966-0B20-3645-9301-3237858EFECC}" dt="2018-12-11T09:17:45.413" v="251" actId="1076"/>
          <ac:spMkLst>
            <pc:docMk/>
            <pc:sldMk cId="936014908" sldId="977"/>
            <ac:spMk id="7" creationId="{057545E8-FBEE-C14C-B716-A635BE2F20C7}"/>
          </ac:spMkLst>
        </pc:spChg>
        <pc:spChg chg="add mod">
          <ac:chgData name="승찬 유" userId="3e64f0b268d3a8c7" providerId="LiveId" clId="{E23E3966-0B20-3645-9301-3237858EFECC}" dt="2018-12-11T09:17:39.471" v="249" actId="1076"/>
          <ac:spMkLst>
            <pc:docMk/>
            <pc:sldMk cId="936014908" sldId="977"/>
            <ac:spMk id="8" creationId="{2DE09463-D892-2C41-A8D8-667BCBF10BF2}"/>
          </ac:spMkLst>
        </pc:spChg>
        <pc:picChg chg="add mod">
          <ac:chgData name="승찬 유" userId="3e64f0b268d3a8c7" providerId="LiveId" clId="{E23E3966-0B20-3645-9301-3237858EFECC}" dt="2018-12-11T09:17:24.708" v="243" actId="14100"/>
          <ac:picMkLst>
            <pc:docMk/>
            <pc:sldMk cId="936014908" sldId="977"/>
            <ac:picMk id="6" creationId="{328D1377-2AED-AF40-B1C8-A85971F42DA7}"/>
          </ac:picMkLst>
        </pc:picChg>
      </pc:sldChg>
      <pc:sldChg chg="modSp add">
        <pc:chgData name="승찬 유" userId="3e64f0b268d3a8c7" providerId="LiveId" clId="{E23E3966-0B20-3645-9301-3237858EFECC}" dt="2018-12-11T13:15:37.654" v="557" actId="20577"/>
        <pc:sldMkLst>
          <pc:docMk/>
          <pc:sldMk cId="1163997179" sldId="978"/>
        </pc:sldMkLst>
        <pc:spChg chg="mod">
          <ac:chgData name="승찬 유" userId="3e64f0b268d3a8c7" providerId="LiveId" clId="{E23E3966-0B20-3645-9301-3237858EFECC}" dt="2018-12-11T13:15:37.654" v="557" actId="20577"/>
          <ac:spMkLst>
            <pc:docMk/>
            <pc:sldMk cId="1163997179" sldId="978"/>
            <ac:spMk id="12291" creationId="{00000000-0000-0000-0000-000000000000}"/>
          </ac:spMkLst>
        </pc:spChg>
      </pc:sldChg>
      <pc:sldChg chg="addSp modSp add">
        <pc:chgData name="승찬 유" userId="3e64f0b268d3a8c7" providerId="LiveId" clId="{E23E3966-0B20-3645-9301-3237858EFECC}" dt="2018-12-11T16:40:53.157" v="559" actId="20577"/>
        <pc:sldMkLst>
          <pc:docMk/>
          <pc:sldMk cId="251917953" sldId="979"/>
        </pc:sldMkLst>
        <pc:spChg chg="mod">
          <ac:chgData name="승찬 유" userId="3e64f0b268d3a8c7" providerId="LiveId" clId="{E23E3966-0B20-3645-9301-3237858EFECC}" dt="2018-12-11T09:19:29.221" v="368" actId="113"/>
          <ac:spMkLst>
            <pc:docMk/>
            <pc:sldMk cId="251917953" sldId="979"/>
            <ac:spMk id="2" creationId="{5A2125E7-B627-5640-88D4-B2FC9A4C900C}"/>
          </ac:spMkLst>
        </pc:spChg>
        <pc:spChg chg="mod">
          <ac:chgData name="승찬 유" userId="3e64f0b268d3a8c7" providerId="LiveId" clId="{E23E3966-0B20-3645-9301-3237858EFECC}" dt="2018-12-11T16:40:53.157" v="559" actId="20577"/>
          <ac:spMkLst>
            <pc:docMk/>
            <pc:sldMk cId="251917953" sldId="979"/>
            <ac:spMk id="3" creationId="{0B8608F8-1A73-DA45-ABF2-211BCEA1E906}"/>
          </ac:spMkLst>
        </pc:spChg>
        <pc:spChg chg="add">
          <ac:chgData name="승찬 유" userId="3e64f0b268d3a8c7" providerId="LiveId" clId="{E23E3966-0B20-3645-9301-3237858EFECC}" dt="2018-12-11T09:22:07.702" v="430"/>
          <ac:spMkLst>
            <pc:docMk/>
            <pc:sldMk cId="251917953" sldId="979"/>
            <ac:spMk id="5" creationId="{53F65CBA-CEF5-B44F-B486-FDDCCC8C658A}"/>
          </ac:spMkLst>
        </pc:spChg>
      </pc:sldChg>
      <pc:sldChg chg="add del">
        <pc:chgData name="승찬 유" userId="3e64f0b268d3a8c7" providerId="LiveId" clId="{E23E3966-0B20-3645-9301-3237858EFECC}" dt="2018-12-11T09:22:12.513" v="431" actId="2696"/>
        <pc:sldMkLst>
          <pc:docMk/>
          <pc:sldMk cId="772903083" sldId="980"/>
        </pc:sldMkLst>
      </pc:sldChg>
      <pc:sldChg chg="addSp modSp add">
        <pc:chgData name="승찬 유" userId="3e64f0b268d3a8c7" providerId="LiveId" clId="{E23E3966-0B20-3645-9301-3237858EFECC}" dt="2018-12-11T16:41:06.784" v="560" actId="113"/>
        <pc:sldMkLst>
          <pc:docMk/>
          <pc:sldMk cId="437424252" sldId="981"/>
        </pc:sldMkLst>
        <pc:spChg chg="mod">
          <ac:chgData name="승찬 유" userId="3e64f0b268d3a8c7" providerId="LiveId" clId="{E23E3966-0B20-3645-9301-3237858EFECC}" dt="2018-12-11T09:19:33.451" v="369" actId="113"/>
          <ac:spMkLst>
            <pc:docMk/>
            <pc:sldMk cId="437424252" sldId="981"/>
            <ac:spMk id="2" creationId="{5A2125E7-B627-5640-88D4-B2FC9A4C900C}"/>
          </ac:spMkLst>
        </pc:spChg>
        <pc:spChg chg="mod">
          <ac:chgData name="승찬 유" userId="3e64f0b268d3a8c7" providerId="LiveId" clId="{E23E3966-0B20-3645-9301-3237858EFECC}" dt="2018-12-11T16:41:06.784" v="560" actId="113"/>
          <ac:spMkLst>
            <pc:docMk/>
            <pc:sldMk cId="437424252" sldId="981"/>
            <ac:spMk id="3" creationId="{0B8608F8-1A73-DA45-ABF2-211BCEA1E906}"/>
          </ac:spMkLst>
        </pc:spChg>
        <pc:spChg chg="add mod">
          <ac:chgData name="승찬 유" userId="3e64f0b268d3a8c7" providerId="LiveId" clId="{E23E3966-0B20-3645-9301-3237858EFECC}" dt="2018-12-11T09:22:02.590" v="428" actId="1076"/>
          <ac:spMkLst>
            <pc:docMk/>
            <pc:sldMk cId="437424252" sldId="981"/>
            <ac:spMk id="5" creationId="{A3BE798A-9E9C-E447-89E5-693067A33FD3}"/>
          </ac:spMkLst>
        </pc:spChg>
      </pc:sldChg>
      <pc:sldChg chg="addSp modSp add">
        <pc:chgData name="승찬 유" userId="3e64f0b268d3a8c7" providerId="LiveId" clId="{E23E3966-0B20-3645-9301-3237858EFECC}" dt="2018-12-11T09:22:05.936" v="429"/>
        <pc:sldMkLst>
          <pc:docMk/>
          <pc:sldMk cId="797504376" sldId="982"/>
        </pc:sldMkLst>
        <pc:spChg chg="mod">
          <ac:chgData name="승찬 유" userId="3e64f0b268d3a8c7" providerId="LiveId" clId="{E23E3966-0B20-3645-9301-3237858EFECC}" dt="2018-12-11T09:20:22.568" v="383" actId="5793"/>
          <ac:spMkLst>
            <pc:docMk/>
            <pc:sldMk cId="797504376" sldId="982"/>
            <ac:spMk id="3" creationId="{0B8608F8-1A73-DA45-ABF2-211BCEA1E906}"/>
          </ac:spMkLst>
        </pc:spChg>
        <pc:spChg chg="add">
          <ac:chgData name="승찬 유" userId="3e64f0b268d3a8c7" providerId="LiveId" clId="{E23E3966-0B20-3645-9301-3237858EFECC}" dt="2018-12-11T09:22:05.936" v="429"/>
          <ac:spMkLst>
            <pc:docMk/>
            <pc:sldMk cId="797504376" sldId="982"/>
            <ac:spMk id="5" creationId="{0740DB19-721C-B74B-A706-00B561045E5F}"/>
          </ac:spMkLst>
        </pc:spChg>
      </pc:sldChg>
      <pc:sldChg chg="addSp delSp modSp add">
        <pc:chgData name="승찬 유" userId="3e64f0b268d3a8c7" providerId="LiveId" clId="{E23E3966-0B20-3645-9301-3237858EFECC}" dt="2018-12-11T13:14:33.627" v="485" actId="20577"/>
        <pc:sldMkLst>
          <pc:docMk/>
          <pc:sldMk cId="1537752792" sldId="983"/>
        </pc:sldMkLst>
        <pc:spChg chg="add mod">
          <ac:chgData name="승찬 유" userId="3e64f0b268d3a8c7" providerId="LiveId" clId="{E23E3966-0B20-3645-9301-3237858EFECC}" dt="2018-12-11T13:14:33.627" v="485" actId="20577"/>
          <ac:spMkLst>
            <pc:docMk/>
            <pc:sldMk cId="1537752792" sldId="983"/>
            <ac:spMk id="2" creationId="{9388936A-5480-7442-AC38-E69B82591AAB}"/>
          </ac:spMkLst>
        </pc:spChg>
        <pc:spChg chg="del">
          <ac:chgData name="승찬 유" userId="3e64f0b268d3a8c7" providerId="LiveId" clId="{E23E3966-0B20-3645-9301-3237858EFECC}" dt="2018-12-11T13:14:07.320" v="444" actId="478"/>
          <ac:spMkLst>
            <pc:docMk/>
            <pc:sldMk cId="1537752792" sldId="983"/>
            <ac:spMk id="4" creationId="{48017259-4A5E-4537-A9EF-9CFF63399AFA}"/>
          </ac:spMkLst>
        </pc:spChg>
        <pc:spChg chg="mod">
          <ac:chgData name="승찬 유" userId="3e64f0b268d3a8c7" providerId="LiveId" clId="{E23E3966-0B20-3645-9301-3237858EFECC}" dt="2018-12-11T13:14:29.079" v="484" actId="20577"/>
          <ac:spMkLst>
            <pc:docMk/>
            <pc:sldMk cId="1537752792" sldId="983"/>
            <ac:spMk id="7170" creationId="{00000000-0000-0000-0000-000000000000}"/>
          </ac:spMkLst>
        </pc:spChg>
        <pc:picChg chg="del">
          <ac:chgData name="승찬 유" userId="3e64f0b268d3a8c7" providerId="LiveId" clId="{E23E3966-0B20-3645-9301-3237858EFECC}" dt="2018-12-11T13:14:04.690" v="443" actId="478"/>
          <ac:picMkLst>
            <pc:docMk/>
            <pc:sldMk cId="1537752792" sldId="983"/>
            <ac:picMk id="3" creationId="{D54D2CE1-EA63-4AB2-AFBD-5868F915D168}"/>
          </ac:picMkLst>
        </pc:picChg>
      </pc:sldChg>
      <pc:sldChg chg="modSp add">
        <pc:chgData name="승찬 유" userId="3e64f0b268d3a8c7" providerId="LiveId" clId="{E23E3966-0B20-3645-9301-3237858EFECC}" dt="2018-12-11T16:43:02.763" v="689" actId="20577"/>
        <pc:sldMkLst>
          <pc:docMk/>
          <pc:sldMk cId="3895304867" sldId="984"/>
        </pc:sldMkLst>
        <pc:spChg chg="mod">
          <ac:chgData name="승찬 유" userId="3e64f0b268d3a8c7" providerId="LiveId" clId="{E23E3966-0B20-3645-9301-3237858EFECC}" dt="2018-12-11T16:42:14.951" v="641" actId="20577"/>
          <ac:spMkLst>
            <pc:docMk/>
            <pc:sldMk cId="3895304867" sldId="984"/>
            <ac:spMk id="2" creationId="{E9003022-7E98-CC49-9219-0E8E531F8B59}"/>
          </ac:spMkLst>
        </pc:spChg>
        <pc:spChg chg="mod">
          <ac:chgData name="승찬 유" userId="3e64f0b268d3a8c7" providerId="LiveId" clId="{E23E3966-0B20-3645-9301-3237858EFECC}" dt="2018-12-11T16:43:02.763" v="689" actId="20577"/>
          <ac:spMkLst>
            <pc:docMk/>
            <pc:sldMk cId="3895304867" sldId="984"/>
            <ac:spMk id="3" creationId="{6C108FF6-59D9-0647-A9EA-34045ECC8582}"/>
          </ac:spMkLst>
        </pc:spChg>
      </pc:sldChg>
      <pc:sldChg chg="addSp modSp add">
        <pc:chgData name="승찬 유" userId="3e64f0b268d3a8c7" providerId="LiveId" clId="{E23E3966-0B20-3645-9301-3237858EFECC}" dt="2018-12-11T16:45:34.124" v="783" actId="20577"/>
        <pc:sldMkLst>
          <pc:docMk/>
          <pc:sldMk cId="1633312372" sldId="985"/>
        </pc:sldMkLst>
        <pc:spChg chg="mod">
          <ac:chgData name="승찬 유" userId="3e64f0b268d3a8c7" providerId="LiveId" clId="{E23E3966-0B20-3645-9301-3237858EFECC}" dt="2018-12-11T16:45:34.124" v="783" actId="20577"/>
          <ac:spMkLst>
            <pc:docMk/>
            <pc:sldMk cId="1633312372" sldId="985"/>
            <ac:spMk id="2" creationId="{63361F8B-FEB4-6B45-AE50-F27CD614655B}"/>
          </ac:spMkLst>
        </pc:spChg>
        <pc:spChg chg="add">
          <ac:chgData name="승찬 유" userId="3e64f0b268d3a8c7" providerId="LiveId" clId="{E23E3966-0B20-3645-9301-3237858EFECC}" dt="2018-12-11T16:45:17.641" v="738"/>
          <ac:spMkLst>
            <pc:docMk/>
            <pc:sldMk cId="1633312372" sldId="985"/>
            <ac:spMk id="6" creationId="{2FFE1F71-544C-354C-960C-5EADAAD9D250}"/>
          </ac:spMkLst>
        </pc:spChg>
      </pc:sldChg>
      <pc:sldChg chg="addSp delSp modSp add del">
        <pc:chgData name="승찬 유" userId="3e64f0b268d3a8c7" providerId="LiveId" clId="{E23E3966-0B20-3645-9301-3237858EFECC}" dt="2018-12-11T16:44:53.452" v="698" actId="2696"/>
        <pc:sldMkLst>
          <pc:docMk/>
          <pc:sldMk cId="3110467675" sldId="985"/>
        </pc:sldMkLst>
        <pc:picChg chg="add del mod">
          <ac:chgData name="승찬 유" userId="3e64f0b268d3a8c7" providerId="LiveId" clId="{E23E3966-0B20-3645-9301-3237858EFECC}" dt="2018-12-11T16:44:50.486" v="697"/>
          <ac:picMkLst>
            <pc:docMk/>
            <pc:sldMk cId="3110467675" sldId="985"/>
            <ac:picMk id="5" creationId="{798406D0-51D8-7142-AA9B-F6A3AC97AEB6}"/>
          </ac:picMkLst>
        </pc:picChg>
      </pc:sldChg>
      <pc:sldChg chg="addSp modSp add">
        <pc:chgData name="승찬 유" userId="3e64f0b268d3a8c7" providerId="LiveId" clId="{E23E3966-0B20-3645-9301-3237858EFECC}" dt="2018-12-11T16:47:51.837" v="822" actId="208"/>
        <pc:sldMkLst>
          <pc:docMk/>
          <pc:sldMk cId="3368269706" sldId="986"/>
        </pc:sldMkLst>
        <pc:spChg chg="mod">
          <ac:chgData name="승찬 유" userId="3e64f0b268d3a8c7" providerId="LiveId" clId="{E23E3966-0B20-3645-9301-3237858EFECC}" dt="2018-12-11T16:47:18.744" v="818" actId="20577"/>
          <ac:spMkLst>
            <pc:docMk/>
            <pc:sldMk cId="3368269706" sldId="986"/>
            <ac:spMk id="2" creationId="{F5A1A8AA-AD2A-F94B-A9F9-EB772D5F7C6B}"/>
          </ac:spMkLst>
        </pc:spChg>
        <pc:spChg chg="add">
          <ac:chgData name="승찬 유" userId="3e64f0b268d3a8c7" providerId="LiveId" clId="{E23E3966-0B20-3645-9301-3237858EFECC}" dt="2018-12-11T16:47:26.365" v="819"/>
          <ac:spMkLst>
            <pc:docMk/>
            <pc:sldMk cId="3368269706" sldId="986"/>
            <ac:spMk id="6" creationId="{1536534B-503F-284E-8601-C274A63048F1}"/>
          </ac:spMkLst>
        </pc:spChg>
        <pc:spChg chg="add mod">
          <ac:chgData name="승찬 유" userId="3e64f0b268d3a8c7" providerId="LiveId" clId="{E23E3966-0B20-3645-9301-3237858EFECC}" dt="2018-12-11T16:47:51.837" v="822" actId="208"/>
          <ac:spMkLst>
            <pc:docMk/>
            <pc:sldMk cId="3368269706" sldId="986"/>
            <ac:spMk id="7" creationId="{EE4E49BC-26C0-DF4B-B6DB-168A4AADE58A}"/>
          </ac:spMkLst>
        </pc:spChg>
        <pc:picChg chg="add mod">
          <ac:chgData name="승찬 유" userId="3e64f0b268d3a8c7" providerId="LiveId" clId="{E23E3966-0B20-3645-9301-3237858EFECC}" dt="2018-12-11T16:47:07.495" v="788" actId="1076"/>
          <ac:picMkLst>
            <pc:docMk/>
            <pc:sldMk cId="3368269706" sldId="986"/>
            <ac:picMk id="5" creationId="{EB167754-1F80-F14C-BB15-CF543C1CFDA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52742-373F-4A87-92C3-F1BD6DE2FDEE}" type="datetimeFigureOut">
              <a:rPr lang="en-US" smtClean="0"/>
              <a:t>12/12/18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CCA093-4890-4B46-98EB-711D340FB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405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56/NEJMoa1710895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56/NEJMoa1710895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>
                <a:effectLst/>
              </a:rPr>
              <a:t>White, William B., Kenneth G. </a:t>
            </a:r>
            <a:r>
              <a:rPr lang="en-US" altLang="ko-KR" dirty="0" err="1">
                <a:effectLst/>
              </a:rPr>
              <a:t>Saag</a:t>
            </a:r>
            <a:r>
              <a:rPr lang="en-US" altLang="ko-KR" dirty="0">
                <a:effectLst/>
              </a:rPr>
              <a:t>, Michael A. Becker, Jeffrey S. Borer, Philip B. Gorelick, Andrew </a:t>
            </a:r>
            <a:r>
              <a:rPr lang="en-US" altLang="ko-KR" dirty="0" err="1">
                <a:effectLst/>
              </a:rPr>
              <a:t>Whelton</a:t>
            </a:r>
            <a:r>
              <a:rPr lang="en-US" altLang="ko-KR" dirty="0">
                <a:effectLst/>
              </a:rPr>
              <a:t>, Barbara Hunt, Majin Castillo, and </a:t>
            </a:r>
            <a:r>
              <a:rPr lang="en-US" altLang="ko-KR" dirty="0" err="1">
                <a:effectLst/>
              </a:rPr>
              <a:t>Lhanoo</a:t>
            </a:r>
            <a:r>
              <a:rPr lang="en-US" altLang="ko-KR" dirty="0">
                <a:effectLst/>
              </a:rPr>
              <a:t> </a:t>
            </a:r>
            <a:r>
              <a:rPr lang="en-US" altLang="ko-KR" dirty="0" err="1">
                <a:effectLst/>
              </a:rPr>
              <a:t>Gunawardhana</a:t>
            </a:r>
            <a:r>
              <a:rPr lang="en-US" altLang="ko-KR" dirty="0">
                <a:effectLst/>
              </a:rPr>
              <a:t>. “Cardiovascular Safety of Febuxostat or Allopurinol in Patients with Gout.” </a:t>
            </a:r>
            <a:r>
              <a:rPr lang="en-US" altLang="ko-KR" i="1" dirty="0">
                <a:effectLst/>
              </a:rPr>
              <a:t>New England Journal of Medicine</a:t>
            </a:r>
            <a:r>
              <a:rPr lang="en-US" altLang="ko-KR" dirty="0">
                <a:effectLst/>
              </a:rPr>
              <a:t> 0, no. 0 (March 12, 2018): null. </a:t>
            </a:r>
            <a:r>
              <a:rPr lang="en-US" altLang="ko-KR" dirty="0">
                <a:effectLst/>
                <a:hlinkClick r:id="rId3"/>
              </a:rPr>
              <a:t>https://doi.org/10.1056/NEJMoa1710895</a:t>
            </a:r>
            <a:r>
              <a:rPr lang="en-US" altLang="ko-KR" dirty="0">
                <a:effectLst/>
              </a:rPr>
              <a:t>.</a:t>
            </a:r>
          </a:p>
          <a:p>
            <a:endParaRPr lang="ko-KR" altLang="en-US" dirty="0"/>
          </a:p>
        </p:txBody>
      </p:sp>
      <p:sp>
        <p:nvSpPr>
          <p:cNvPr id="819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9pPr>
          </a:lstStyle>
          <a:p>
            <a:fld id="{B48EE172-884A-4B90-8E9A-DF6B54414633}" type="slidenum">
              <a:rPr lang="ko-KR" altLang="en-US" smtClean="0">
                <a:latin typeface="맑은 고딕" panose="020B0503020000020004" pitchFamily="50" charset="-127"/>
              </a:rPr>
              <a:pPr/>
              <a:t>2</a:t>
            </a:fld>
            <a:endParaRPr lang="ko-KR" altLang="en-US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15029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>
                <a:effectLst/>
              </a:rPr>
              <a:t>White, William B., Kenneth G. </a:t>
            </a:r>
            <a:r>
              <a:rPr lang="en-US" altLang="ko-KR" dirty="0" err="1">
                <a:effectLst/>
              </a:rPr>
              <a:t>Saag</a:t>
            </a:r>
            <a:r>
              <a:rPr lang="en-US" altLang="ko-KR" dirty="0">
                <a:effectLst/>
              </a:rPr>
              <a:t>, Michael A. Becker, Jeffrey S. Borer, Philip B. Gorelick, Andrew </a:t>
            </a:r>
            <a:r>
              <a:rPr lang="en-US" altLang="ko-KR" dirty="0" err="1">
                <a:effectLst/>
              </a:rPr>
              <a:t>Whelton</a:t>
            </a:r>
            <a:r>
              <a:rPr lang="en-US" altLang="ko-KR" dirty="0">
                <a:effectLst/>
              </a:rPr>
              <a:t>, Barbara Hunt, Majin Castillo, and </a:t>
            </a:r>
            <a:r>
              <a:rPr lang="en-US" altLang="ko-KR" dirty="0" err="1">
                <a:effectLst/>
              </a:rPr>
              <a:t>Lhanoo</a:t>
            </a:r>
            <a:r>
              <a:rPr lang="en-US" altLang="ko-KR" dirty="0">
                <a:effectLst/>
              </a:rPr>
              <a:t> </a:t>
            </a:r>
            <a:r>
              <a:rPr lang="en-US" altLang="ko-KR" dirty="0" err="1">
                <a:effectLst/>
              </a:rPr>
              <a:t>Gunawardhana</a:t>
            </a:r>
            <a:r>
              <a:rPr lang="en-US" altLang="ko-KR" dirty="0">
                <a:effectLst/>
              </a:rPr>
              <a:t>. “Cardiovascular Safety of Febuxostat or Allopurinol in Patients with Gout.” </a:t>
            </a:r>
            <a:r>
              <a:rPr lang="en-US" altLang="ko-KR" i="1" dirty="0">
                <a:effectLst/>
              </a:rPr>
              <a:t>New England Journal of Medicine</a:t>
            </a:r>
            <a:r>
              <a:rPr lang="en-US" altLang="ko-KR" dirty="0">
                <a:effectLst/>
              </a:rPr>
              <a:t> 0, no. 0 (March 12, 2018): null. </a:t>
            </a:r>
            <a:r>
              <a:rPr lang="en-US" altLang="ko-KR" dirty="0">
                <a:effectLst/>
                <a:hlinkClick r:id="rId3"/>
              </a:rPr>
              <a:t>https://doi.org/10.1056/NEJMoa1710895</a:t>
            </a:r>
            <a:r>
              <a:rPr lang="en-US" altLang="ko-KR" dirty="0">
                <a:effectLst/>
              </a:rPr>
              <a:t>.</a:t>
            </a:r>
          </a:p>
          <a:p>
            <a:endParaRPr lang="ko-KR" altLang="en-US" dirty="0"/>
          </a:p>
        </p:txBody>
      </p:sp>
      <p:sp>
        <p:nvSpPr>
          <p:cNvPr id="819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9pPr>
          </a:lstStyle>
          <a:p>
            <a:fld id="{B48EE172-884A-4B90-8E9A-DF6B54414633}" type="slidenum">
              <a:rPr lang="ko-KR" altLang="en-US" smtClean="0">
                <a:latin typeface="맑은 고딕" panose="020B0503020000020004" pitchFamily="50" charset="-127"/>
              </a:rPr>
              <a:pPr/>
              <a:t>3</a:t>
            </a:fld>
            <a:endParaRPr lang="ko-KR" altLang="en-US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53254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/>
          </a:p>
        </p:txBody>
      </p:sp>
      <p:sp>
        <p:nvSpPr>
          <p:cNvPr id="819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9pPr>
          </a:lstStyle>
          <a:p>
            <a:fld id="{B48EE172-884A-4B90-8E9A-DF6B54414633}" type="slidenum">
              <a:rPr lang="ko-KR" altLang="en-US" smtClean="0">
                <a:latin typeface="맑은 고딕" panose="020B0503020000020004" pitchFamily="50" charset="-127"/>
              </a:rPr>
              <a:pPr/>
              <a:t>4</a:t>
            </a:fld>
            <a:endParaRPr lang="ko-KR" altLang="en-US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326398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/>
          </a:p>
        </p:txBody>
      </p:sp>
      <p:sp>
        <p:nvSpPr>
          <p:cNvPr id="819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9pPr>
          </a:lstStyle>
          <a:p>
            <a:fld id="{B48EE172-884A-4B90-8E9A-DF6B54414633}" type="slidenum">
              <a:rPr lang="ko-KR" altLang="en-US" smtClean="0">
                <a:latin typeface="맑은 고딕" panose="020B0503020000020004" pitchFamily="50" charset="-127"/>
              </a:rPr>
              <a:pPr/>
              <a:t>5</a:t>
            </a:fld>
            <a:endParaRPr lang="ko-KR" altLang="en-US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2596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2200" y="2130425"/>
            <a:ext cx="6096000" cy="17557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4038600"/>
            <a:ext cx="60960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15315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27" name="Picture 3" descr="C:\Users\pryan4\Downloads\want-impact-public-health-help-shape-journey-ahead\OHDSI logo with text - vertical - colored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1875375"/>
            <a:ext cx="2682875" cy="323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335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81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43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491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60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141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5438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0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0276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20425A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rgbClr val="20425A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20425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20425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20425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20425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OHDSI/OhdsiStudies" TargetMode="External"/><Relationship Id="rId2" Type="http://schemas.openxmlformats.org/officeDocument/2006/relationships/hyperlink" Target="mailto:applegna@gmail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hub.com/chandryou/FebuxostatVsAllopurinolCVD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부제목 4">
            <a:extLst>
              <a:ext uri="{FF2B5EF4-FFF2-40B4-BE49-F238E27FC236}">
                <a16:creationId xmlns:a16="http://schemas.microsoft.com/office/drawing/2014/main" id="{E972DC30-9ABB-4C3E-83DC-55807056F507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" y="4587240"/>
            <a:ext cx="8569325" cy="1813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rgbClr val="153153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2000" dirty="0"/>
              <a:t>Seng Chan You MD; Ju-Yang Jung, MD; Chang-</a:t>
            </a:r>
            <a:r>
              <a:rPr lang="en-US" altLang="ko-KR" sz="2000" dirty="0" err="1"/>
              <a:t>Hee</a:t>
            </a:r>
            <a:r>
              <a:rPr lang="en-US" altLang="ko-KR" sz="2000" dirty="0"/>
              <a:t> Su, MD, PhD; Rae Woong Park, MD, PhD</a:t>
            </a:r>
            <a:endParaRPr lang="en-US" altLang="ko-KR" sz="2000" baseline="30000" dirty="0"/>
          </a:p>
          <a:p>
            <a:endParaRPr lang="ko-KR" altLang="ko-KR" sz="2000" dirty="0"/>
          </a:p>
          <a:p>
            <a:pPr algn="l"/>
            <a:r>
              <a:rPr lang="en-US" altLang="ko-KR" sz="1400" dirty="0" err="1"/>
              <a:t>Ajou</a:t>
            </a:r>
            <a:r>
              <a:rPr lang="en-US" altLang="ko-KR" sz="1400" dirty="0"/>
              <a:t> University School of Medicine, Suwon, Korea</a:t>
            </a:r>
            <a:endParaRPr lang="ko-KR" altLang="en-US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64E440F7-4B32-4AB1-AEC9-C576DA63E525}"/>
              </a:ext>
            </a:extLst>
          </p:cNvPr>
          <p:cNvSpPr txBox="1">
            <a:spLocks/>
          </p:cNvSpPr>
          <p:nvPr/>
        </p:nvSpPr>
        <p:spPr>
          <a:xfrm>
            <a:off x="286512" y="1214629"/>
            <a:ext cx="8534400" cy="32049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20425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Global collaborative research through OHDSI network: </a:t>
            </a:r>
            <a:b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Febuxostat vs Allopurinol</a:t>
            </a:r>
            <a:endParaRPr lang="en-US" sz="2400" dirty="0"/>
          </a:p>
        </p:txBody>
      </p:sp>
      <p:pic>
        <p:nvPicPr>
          <p:cNvPr id="5" name="Picture 2" descr="pasted-image.png">
            <a:extLst>
              <a:ext uri="{FF2B5EF4-FFF2-40B4-BE49-F238E27FC236}">
                <a16:creationId xmlns:a16="http://schemas.microsoft.com/office/drawing/2014/main" id="{4D72F566-78DB-4490-94F8-510B531A16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1526" y="16762"/>
            <a:ext cx="1681486" cy="1008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4884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b="1" dirty="0">
                <a:latin typeface="Arial" panose="020B0604020202020204" pitchFamily="34" charset="0"/>
              </a:rPr>
              <a:t>Background</a:t>
            </a:r>
            <a:r>
              <a:rPr lang="en-US" altLang="ko-KR" sz="2800" dirty="0">
                <a:latin typeface="Arial" panose="020B0604020202020204" pitchFamily="34" charset="0"/>
              </a:rPr>
              <a:t>: </a:t>
            </a:r>
            <a:r>
              <a:rPr lang="en-US" altLang="ko-KR" sz="2400" dirty="0">
                <a:latin typeface="Arial" panose="020B0604020202020204" pitchFamily="34" charset="0"/>
              </a:rPr>
              <a:t>Pharmacologic treatment in gout</a:t>
            </a:r>
            <a:endParaRPr lang="ko-KR" altLang="en-US" sz="2400" dirty="0">
              <a:latin typeface="Arial" panose="020B0604020202020204" pitchFamily="34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388936A-5480-7442-AC38-E69B82591A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Febuxostat is widely used urate-lowering agent because it is more effective than allopurinol to lower serum urate in patients with gout. </a:t>
            </a:r>
          </a:p>
          <a:p>
            <a:r>
              <a:rPr lang="en-US" altLang="ko-KR" dirty="0"/>
              <a:t>Furthermore, febuxostat can be used without dosage adjustment in chronic kidney disease.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752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2800" b="1" dirty="0">
                <a:latin typeface="Arial" panose="020B0604020202020204" pitchFamily="34" charset="0"/>
              </a:rPr>
              <a:t>Background</a:t>
            </a:r>
            <a:r>
              <a:rPr lang="en-US" altLang="ko-KR" sz="2800" dirty="0">
                <a:latin typeface="Arial" panose="020B0604020202020204" pitchFamily="34" charset="0"/>
              </a:rPr>
              <a:t>: </a:t>
            </a:r>
            <a:r>
              <a:rPr lang="en-US" altLang="ko-KR" sz="2400" dirty="0">
                <a:latin typeface="Arial" panose="020B0604020202020204" pitchFamily="34" charset="0"/>
              </a:rPr>
              <a:t>Recent study about cardiovascular safety of febuxostat vs allopurinol in gout</a:t>
            </a:r>
            <a:endParaRPr lang="ko-KR" altLang="en-US" sz="2400" dirty="0">
              <a:latin typeface="Arial" panose="020B0604020202020204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54D2CE1-EA63-4AB2-AFBD-5868F915D1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" y="1163972"/>
            <a:ext cx="9144000" cy="45300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8017259-4A5E-4537-A9EF-9CFF63399AFA}"/>
              </a:ext>
            </a:extLst>
          </p:cNvPr>
          <p:cNvSpPr txBox="1"/>
          <p:nvPr/>
        </p:nvSpPr>
        <p:spPr>
          <a:xfrm>
            <a:off x="6807925" y="6550223"/>
            <a:ext cx="2373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White et al., </a:t>
            </a:r>
            <a:r>
              <a:rPr lang="en-US" altLang="ko-KR" sz="1400" i="1" dirty="0"/>
              <a:t>NEJM</a:t>
            </a:r>
            <a:r>
              <a:rPr lang="en-US" altLang="ko-KR" sz="1400" dirty="0"/>
              <a:t>, Mar 2018 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705023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2800" b="1" dirty="0">
                <a:latin typeface="Arial" panose="020B0604020202020204" pitchFamily="34" charset="0"/>
              </a:rPr>
              <a:t>Background</a:t>
            </a:r>
            <a:r>
              <a:rPr lang="en-US" altLang="ko-KR" sz="2800" dirty="0">
                <a:latin typeface="Arial" panose="020B0604020202020204" pitchFamily="34" charset="0"/>
              </a:rPr>
              <a:t>: </a:t>
            </a:r>
            <a:r>
              <a:rPr lang="en-US" altLang="ko-KR" sz="2400" dirty="0">
                <a:latin typeface="Arial" panose="020B0604020202020204" pitchFamily="34" charset="0"/>
              </a:rPr>
              <a:t>Recent study about cardiovascular safety of febuxostat vs allopurinol in gout</a:t>
            </a:r>
            <a:endParaRPr lang="ko-KR" altLang="en-US" sz="2400" dirty="0">
              <a:latin typeface="Arial" panose="020B0604020202020204" pitchFamily="34" charset="0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75B99876-1E0E-41A1-A537-8DDBA1742C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231" y="1485900"/>
            <a:ext cx="8586047" cy="43053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5374410-1981-48DD-992E-7B93430A0F3D}"/>
              </a:ext>
            </a:extLst>
          </p:cNvPr>
          <p:cNvSpPr txBox="1"/>
          <p:nvPr/>
        </p:nvSpPr>
        <p:spPr>
          <a:xfrm>
            <a:off x="6807925" y="6550223"/>
            <a:ext cx="2373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White et al., </a:t>
            </a:r>
            <a:r>
              <a:rPr lang="en-US" altLang="ko-KR" sz="1400" i="1" dirty="0"/>
              <a:t>NEJM</a:t>
            </a:r>
            <a:r>
              <a:rPr lang="en-US" altLang="ko-KR" sz="1400" dirty="0"/>
              <a:t>, Mar 2018 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361873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2800" b="1" dirty="0">
                <a:latin typeface="Arial" panose="020B0604020202020204" pitchFamily="34" charset="0"/>
              </a:rPr>
              <a:t>Background</a:t>
            </a:r>
            <a:r>
              <a:rPr lang="en-US" altLang="ko-KR" sz="2800" dirty="0">
                <a:latin typeface="Arial" panose="020B0604020202020204" pitchFamily="34" charset="0"/>
              </a:rPr>
              <a:t>: </a:t>
            </a:r>
            <a:r>
              <a:rPr lang="en-US" altLang="ko-KR" sz="2400" dirty="0">
                <a:latin typeface="Arial" panose="020B0604020202020204" pitchFamily="34" charset="0"/>
              </a:rPr>
              <a:t>Recent study about cardiovascular safety of febuxostat vs allopurinol in gout</a:t>
            </a:r>
            <a:endParaRPr lang="ko-KR" altLang="en-US" sz="2400" dirty="0">
              <a:latin typeface="Arial" panose="020B0604020202020204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0A8726B-0052-4379-B238-7647FD316F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867" y="1474185"/>
            <a:ext cx="8819401" cy="43932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F0F1F14-ACFD-48D0-9452-719568C9B36E}"/>
              </a:ext>
            </a:extLst>
          </p:cNvPr>
          <p:cNvSpPr txBox="1"/>
          <p:nvPr/>
        </p:nvSpPr>
        <p:spPr>
          <a:xfrm>
            <a:off x="6807925" y="6550223"/>
            <a:ext cx="2373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White et al., </a:t>
            </a:r>
            <a:r>
              <a:rPr lang="en-US" altLang="ko-KR" sz="1400" i="1" dirty="0"/>
              <a:t>NEJM</a:t>
            </a:r>
            <a:r>
              <a:rPr lang="en-US" altLang="ko-KR" sz="1400" dirty="0"/>
              <a:t>, Mar 2018 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459572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61F8B-FEB4-6B45-AE50-F27CD6146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Event between febuxostat and allopurinol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664A24-BDD6-0542-B3B1-DA195E9481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8309D1-EAB5-E047-A2C7-C9C8702285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8406D0-51D8-7142-AA9B-F6A3AC97AE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" y="1206499"/>
            <a:ext cx="8033173" cy="49069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FE1F71-544C-354C-960C-5EADAAD9D250}"/>
              </a:ext>
            </a:extLst>
          </p:cNvPr>
          <p:cNvSpPr txBox="1"/>
          <p:nvPr/>
        </p:nvSpPr>
        <p:spPr>
          <a:xfrm>
            <a:off x="6807925" y="6550223"/>
            <a:ext cx="2373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White et al., </a:t>
            </a:r>
            <a:r>
              <a:rPr lang="en-US" altLang="ko-KR" sz="1400" i="1" dirty="0"/>
              <a:t>NEJM</a:t>
            </a:r>
            <a:r>
              <a:rPr lang="en-US" altLang="ko-KR" sz="1400" dirty="0"/>
              <a:t>, Mar 2018 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633312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1A8AA-AD2A-F94B-A9F9-EB772D5F7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cause of CV death in CARES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47FDD2-BB19-C341-934D-78EBF171C6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ECC9B6-A9C1-AF48-B678-279F5D1DBB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167754-1F80-F14C-BB15-CF543C1CFD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950" y="1017115"/>
            <a:ext cx="6565900" cy="54757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536534B-503F-284E-8601-C274A63048F1}"/>
              </a:ext>
            </a:extLst>
          </p:cNvPr>
          <p:cNvSpPr txBox="1"/>
          <p:nvPr/>
        </p:nvSpPr>
        <p:spPr>
          <a:xfrm>
            <a:off x="6807925" y="6550223"/>
            <a:ext cx="2373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White et al., </a:t>
            </a:r>
            <a:r>
              <a:rPr lang="en-US" altLang="ko-KR" sz="1400" i="1" dirty="0"/>
              <a:t>NEJM</a:t>
            </a:r>
            <a:r>
              <a:rPr lang="en-US" altLang="ko-KR" sz="1400" dirty="0"/>
              <a:t>, Mar 2018 </a:t>
            </a:r>
            <a:endParaRPr lang="ko-KR" altLang="en-US" sz="1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4E49BC-26C0-DF4B-B6DB-168A4AADE58A}"/>
              </a:ext>
            </a:extLst>
          </p:cNvPr>
          <p:cNvSpPr/>
          <p:nvPr/>
        </p:nvSpPr>
        <p:spPr>
          <a:xfrm>
            <a:off x="1752600" y="2362200"/>
            <a:ext cx="594360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2697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altLang="ko-KR" sz="3600" b="1" dirty="0">
                <a:latin typeface="Arial" panose="020B0604020202020204" pitchFamily="34" charset="0"/>
              </a:rPr>
              <a:t>AIM</a:t>
            </a:r>
            <a:endParaRPr lang="ko-KR" altLang="en-US" sz="3600" dirty="0">
              <a:latin typeface="Arial" panose="020B0604020202020204" pitchFamily="34" charset="0"/>
            </a:endParaRPr>
          </a:p>
        </p:txBody>
      </p:sp>
      <p:sp>
        <p:nvSpPr>
          <p:cNvPr id="13315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Head-to-head comparison of the sudden cardiac death risk between febuxostat and allopurinol across OHDSI network</a:t>
            </a:r>
          </a:p>
        </p:txBody>
      </p:sp>
    </p:spTree>
    <p:extLst>
      <p:ext uri="{BB962C8B-B14F-4D97-AF65-F5344CB8AC3E}">
        <p14:creationId xmlns:p14="http://schemas.microsoft.com/office/powerpoint/2010/main" val="913685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125E7-B627-5640-88D4-B2FC9A4C9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Method</a:t>
            </a:r>
            <a:r>
              <a:rPr lang="en-US" dirty="0"/>
              <a:t>: Study Population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8608F8-1A73-DA45-ABF2-211BCEA1E9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  <a:defRPr/>
            </a:pPr>
            <a:r>
              <a:rPr lang="en-US" altLang="ko-KR" dirty="0"/>
              <a:t>All subjects will be included who meet the following criteria (note: the index date is the start of the first exposure to febuxostat or allopurinol) : </a:t>
            </a:r>
            <a:endParaRPr lang="ko-KR" altLang="ko-KR" dirty="0"/>
          </a:p>
          <a:p>
            <a:pPr marL="571500" lvl="0" indent="-571500"/>
            <a:r>
              <a:rPr lang="en-US" altLang="ko-KR" dirty="0"/>
              <a:t>Exposure to febuxostat (treatment) or allopurinol (comparator) more than 30 days</a:t>
            </a:r>
            <a:endParaRPr lang="ko-KR" altLang="ko-KR" dirty="0"/>
          </a:p>
          <a:p>
            <a:pPr marL="571500" lvl="0" indent="-571500"/>
            <a:r>
              <a:rPr lang="en-US" altLang="ko-KR" dirty="0"/>
              <a:t>A diagnose of gout disorder on within 30 months prior to the index date</a:t>
            </a:r>
            <a:endParaRPr lang="ko-KR" altLang="ko-KR" dirty="0"/>
          </a:p>
          <a:p>
            <a:pPr marL="571500" lvl="0" indent="-571500"/>
            <a:r>
              <a:rPr lang="en-US" altLang="ko-KR" dirty="0"/>
              <a:t>No diagnosis of the myeloproliferative disorder or primary malignant neoplasm of bone marrow preceding the index date</a:t>
            </a:r>
            <a:endParaRPr lang="ko-KR" altLang="ko-KR" dirty="0"/>
          </a:p>
          <a:p>
            <a:pPr marL="571500" lvl="0" indent="-571500"/>
            <a:r>
              <a:rPr lang="en-US" altLang="ko-KR" dirty="0"/>
              <a:t>No diagnosis of the xanthinuria preceding the index date</a:t>
            </a:r>
            <a:endParaRPr lang="ko-KR" altLang="ko-KR" dirty="0"/>
          </a:p>
          <a:p>
            <a:pPr marL="571500" lvl="0" indent="-571500"/>
            <a:r>
              <a:rPr lang="en-US" altLang="ko-KR" dirty="0"/>
              <a:t>Without other </a:t>
            </a:r>
            <a:r>
              <a:rPr lang="en-US" altLang="ko-KR" dirty="0" err="1"/>
              <a:t>uricosuric</a:t>
            </a:r>
            <a:r>
              <a:rPr lang="en-US" altLang="ko-KR" dirty="0"/>
              <a:t> drug within preceding 1 year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F68119-AF18-D34A-A95D-6E17CBA04D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F65CBA-CEF5-B44F-B486-FDDCCC8C658A}"/>
              </a:ext>
            </a:extLst>
          </p:cNvPr>
          <p:cNvSpPr/>
          <p:nvPr/>
        </p:nvSpPr>
        <p:spPr>
          <a:xfrm>
            <a:off x="381000" y="5985431"/>
            <a:ext cx="9067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/>
              <a:t>https://</a:t>
            </a:r>
            <a:r>
              <a:rPr lang="en-US" altLang="ko-KR" dirty="0" err="1"/>
              <a:t>github.com</a:t>
            </a:r>
            <a:r>
              <a:rPr lang="en-US" altLang="ko-KR" dirty="0"/>
              <a:t>/OHDSI/</a:t>
            </a:r>
            <a:r>
              <a:rPr lang="en-US" altLang="ko-KR" dirty="0" err="1"/>
              <a:t>StudyProtocolSandbox</a:t>
            </a:r>
            <a:r>
              <a:rPr lang="en-US" altLang="ko-KR" dirty="0"/>
              <a:t>/tree/master/</a:t>
            </a:r>
            <a:r>
              <a:rPr lang="en-US" altLang="ko-KR" dirty="0" err="1"/>
              <a:t>FebuxostatVsAllopurinolCVD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519179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125E7-B627-5640-88D4-B2FC9A4C9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Method</a:t>
            </a:r>
            <a:r>
              <a:rPr lang="en-US" dirty="0"/>
              <a:t>: Study Population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8608F8-1A73-DA45-ABF2-211BCEA1E9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lvl="0" indent="0">
              <a:buNone/>
            </a:pPr>
            <a:r>
              <a:rPr lang="en-US" altLang="ko-KR" b="1" dirty="0"/>
              <a:t>Primary endpoint: Sudden Cardiac Death</a:t>
            </a:r>
          </a:p>
          <a:p>
            <a:pPr marL="571500" lvl="0" indent="-571500"/>
            <a:r>
              <a:rPr lang="en-US" altLang="ko-KR" dirty="0"/>
              <a:t>Defined by diagnosis code for sudden cardiac death or ventricular fibrillation and flutter</a:t>
            </a:r>
          </a:p>
          <a:p>
            <a:pPr marL="0" indent="0">
              <a:buNone/>
            </a:pPr>
            <a:r>
              <a:rPr lang="en-US" altLang="ko-KR" b="1" dirty="0"/>
              <a:t>Secondary endpoint</a:t>
            </a:r>
          </a:p>
          <a:p>
            <a:pPr marL="571500" indent="-571500"/>
            <a:r>
              <a:rPr lang="en-US" altLang="ko-KR" dirty="0"/>
              <a:t>All-cause mortality</a:t>
            </a:r>
          </a:p>
          <a:p>
            <a:pPr marL="571500" indent="-571500"/>
            <a:r>
              <a:rPr lang="en-US" altLang="ko-KR" dirty="0"/>
              <a:t>Hospitalized acute myocardial infarction</a:t>
            </a:r>
          </a:p>
          <a:p>
            <a:pPr marL="571500" indent="-571500"/>
            <a:r>
              <a:rPr lang="en-US" altLang="ko-KR" dirty="0"/>
              <a:t>Hospitalized heart failure</a:t>
            </a:r>
          </a:p>
          <a:p>
            <a:pPr marL="571500" indent="-571500"/>
            <a:r>
              <a:rPr lang="en-US" altLang="ko-KR" dirty="0"/>
              <a:t>Hospitalized stroke</a:t>
            </a:r>
          </a:p>
          <a:p>
            <a:pPr marL="571500" indent="-571500"/>
            <a:r>
              <a:rPr lang="en-US" altLang="ko-KR" dirty="0"/>
              <a:t>Drug hypersensitivity: occurrence of toxic epidermal necrolysis (TEN), Stevens-Johnson syndrome (SJS), or drug reaction with eosinophilia and systemic symptoms (DRESS) syndrome </a:t>
            </a:r>
          </a:p>
          <a:p>
            <a:pPr marL="571500" indent="-571500"/>
            <a:r>
              <a:rPr lang="en-US" altLang="ko-KR" dirty="0"/>
              <a:t>Gout flare: Emergency room visit with drug for gout flare or procedure for gout flare</a:t>
            </a:r>
          </a:p>
          <a:p>
            <a:pPr marL="571500" indent="-571500"/>
            <a:endParaRPr lang="en-US" altLang="ko-KR" dirty="0"/>
          </a:p>
          <a:p>
            <a:pPr lvl="0"/>
            <a:endParaRPr lang="en-US" altLang="ko-KR" b="1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F68119-AF18-D34A-A95D-6E17CBA04D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40DB19-721C-B74B-A706-00B561045E5F}"/>
              </a:ext>
            </a:extLst>
          </p:cNvPr>
          <p:cNvSpPr/>
          <p:nvPr/>
        </p:nvSpPr>
        <p:spPr>
          <a:xfrm>
            <a:off x="381000" y="5985431"/>
            <a:ext cx="9067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/>
              <a:t>https://</a:t>
            </a:r>
            <a:r>
              <a:rPr lang="en-US" altLang="ko-KR" dirty="0" err="1"/>
              <a:t>github.com</a:t>
            </a:r>
            <a:r>
              <a:rPr lang="en-US" altLang="ko-KR" dirty="0"/>
              <a:t>/OHDSI/</a:t>
            </a:r>
            <a:r>
              <a:rPr lang="en-US" altLang="ko-KR" dirty="0" err="1"/>
              <a:t>StudyProtocolSandbox</a:t>
            </a:r>
            <a:r>
              <a:rPr lang="en-US" altLang="ko-KR" dirty="0"/>
              <a:t>/tree/master/</a:t>
            </a:r>
            <a:r>
              <a:rPr lang="en-US" altLang="ko-KR" dirty="0" err="1"/>
              <a:t>FebuxostatVsAllopurinolCVD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797504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125E7-B627-5640-88D4-B2FC9A4C9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Method</a:t>
            </a:r>
            <a:r>
              <a:rPr lang="en-US" dirty="0"/>
              <a:t>: Statistical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8608F8-1A73-DA45-ABF2-211BCEA1E9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71500" indent="-571500"/>
            <a:r>
              <a:rPr lang="en-US" altLang="ko-KR" dirty="0"/>
              <a:t>Time-at-risk: </a:t>
            </a:r>
            <a:r>
              <a:rPr lang="en-US" altLang="ko-KR" b="1" dirty="0"/>
              <a:t>From 1 day after index date to 30 days after termination of the drug of interest</a:t>
            </a:r>
            <a:r>
              <a:rPr lang="en-US" altLang="ko-KR" dirty="0"/>
              <a:t>. Maximum of 30-day gap was allowed between drug exposures. </a:t>
            </a:r>
            <a:endParaRPr lang="ko-KR" altLang="ko-KR" dirty="0"/>
          </a:p>
          <a:p>
            <a:pPr marL="571500" indent="-571500"/>
            <a:r>
              <a:rPr lang="en-US" altLang="ko-KR" dirty="0"/>
              <a:t>Large-scale Propensity score matching:</a:t>
            </a:r>
          </a:p>
          <a:p>
            <a:pPr marL="571500" lvl="0" indent="-571500"/>
            <a:r>
              <a:rPr lang="en-US" altLang="ko-KR" dirty="0"/>
              <a:t>Sensitivity analyses include: </a:t>
            </a:r>
            <a:endParaRPr lang="ko-KR" altLang="ko-KR" dirty="0"/>
          </a:p>
          <a:p>
            <a:pPr lvl="1"/>
            <a:r>
              <a:rPr lang="en-US" altLang="ko-KR" dirty="0"/>
              <a:t>No PS model</a:t>
            </a:r>
          </a:p>
          <a:p>
            <a:pPr lvl="1"/>
            <a:r>
              <a:rPr lang="en-US" altLang="ko-KR" dirty="0"/>
              <a:t>Using stratification based on PS with ten equally-sized strata.</a:t>
            </a:r>
          </a:p>
          <a:p>
            <a:pPr lvl="1"/>
            <a:r>
              <a:rPr lang="en-US" altLang="ko-KR" dirty="0"/>
              <a:t>Variable ratio matching on the PS. </a:t>
            </a:r>
          </a:p>
          <a:p>
            <a:pPr marL="571500" lvl="0" indent="-571500"/>
            <a:r>
              <a:rPr lang="en-US" altLang="ko-KR" dirty="0"/>
              <a:t>All analyses will be repeated using an intent-to-treat risk window definition, which starts on treatment initiation, and ends when observation ends.</a:t>
            </a:r>
          </a:p>
          <a:p>
            <a:pPr marL="571500" indent="-571500"/>
            <a:r>
              <a:rPr lang="en-US" altLang="en-US" dirty="0"/>
              <a:t>Because PS between groups have not been matched because of small sample size, only results without PS matching are shown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F68119-AF18-D34A-A95D-6E17CBA04D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BE798A-9E9C-E447-89E5-693067A33FD3}"/>
              </a:ext>
            </a:extLst>
          </p:cNvPr>
          <p:cNvSpPr/>
          <p:nvPr/>
        </p:nvSpPr>
        <p:spPr>
          <a:xfrm>
            <a:off x="381000" y="5985431"/>
            <a:ext cx="9067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/>
              <a:t>https://</a:t>
            </a:r>
            <a:r>
              <a:rPr lang="en-US" altLang="ko-KR" dirty="0" err="1"/>
              <a:t>github.com</a:t>
            </a:r>
            <a:r>
              <a:rPr lang="en-US" altLang="ko-KR" dirty="0"/>
              <a:t>/OHDSI/</a:t>
            </a:r>
            <a:r>
              <a:rPr lang="en-US" altLang="ko-KR" dirty="0" err="1"/>
              <a:t>StudyProtocolSandbox</a:t>
            </a:r>
            <a:r>
              <a:rPr lang="en-US" altLang="ko-KR" dirty="0"/>
              <a:t>/tree/master/</a:t>
            </a:r>
            <a:r>
              <a:rPr lang="en-US" altLang="ko-KR" dirty="0" err="1"/>
              <a:t>FebuxostatVsAllopurinolCVD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374242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b="1" dirty="0">
                <a:latin typeface="Arial" panose="020B0604020202020204" pitchFamily="34" charset="0"/>
              </a:rPr>
              <a:t>Method</a:t>
            </a:r>
            <a:r>
              <a:rPr lang="en-US" altLang="ko-KR" dirty="0">
                <a:latin typeface="Arial" panose="020B0604020202020204" pitchFamily="34" charset="0"/>
              </a:rPr>
              <a:t>: Data sources</a:t>
            </a:r>
            <a:endParaRPr lang="en-US" dirty="0"/>
          </a:p>
        </p:txBody>
      </p:sp>
      <p:sp>
        <p:nvSpPr>
          <p:cNvPr id="12291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Korea</a:t>
            </a:r>
          </a:p>
          <a:p>
            <a:pPr lvl="1"/>
            <a:r>
              <a:rPr lang="en-US" altLang="ko-KR" dirty="0"/>
              <a:t>NHIS-national sample cohort (</a:t>
            </a:r>
            <a:r>
              <a:rPr lang="en-US" altLang="ko-KR" b="1" dirty="0"/>
              <a:t>NHIS-NSC</a:t>
            </a:r>
            <a:r>
              <a:rPr lang="en-US" altLang="ko-KR" dirty="0"/>
              <a:t>) DB</a:t>
            </a:r>
          </a:p>
          <a:p>
            <a:pPr lvl="2"/>
            <a:r>
              <a:rPr lang="en-US" altLang="ko-KR" sz="2000" dirty="0"/>
              <a:t>1M patients, 2002-2013</a:t>
            </a:r>
          </a:p>
          <a:p>
            <a:pPr lvl="2"/>
            <a:r>
              <a:rPr lang="en-US" altLang="ko-KR" sz="2000" dirty="0"/>
              <a:t>Febuxostat was adopted in Korea since 2013</a:t>
            </a:r>
          </a:p>
          <a:p>
            <a:endParaRPr lang="en-US" altLang="ko-KR" dirty="0"/>
          </a:p>
          <a:p>
            <a:pPr lvl="1"/>
            <a:endParaRPr lang="en-US" altLang="ko-KR" sz="2800" dirty="0"/>
          </a:p>
          <a:p>
            <a:endParaRPr lang="en-US" altLang="ko-KR" dirty="0"/>
          </a:p>
          <a:p>
            <a:pPr lvl="1"/>
            <a:endParaRPr lang="ko-KR" altLang="en-US" dirty="0"/>
          </a:p>
        </p:txBody>
      </p:sp>
      <p:sp>
        <p:nvSpPr>
          <p:cNvPr id="12293" name="TextBox 12"/>
          <p:cNvSpPr txBox="1">
            <a:spLocks noChangeArrowheads="1"/>
          </p:cNvSpPr>
          <p:nvPr/>
        </p:nvSpPr>
        <p:spPr bwMode="auto">
          <a:xfrm>
            <a:off x="7239000" y="2743200"/>
            <a:ext cx="1905000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1pPr>
            <a:lvl2pPr marL="742950" indent="-28575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2pPr>
            <a:lvl3pPr marL="11430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3pPr>
            <a:lvl4pPr marL="16002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4pPr>
            <a:lvl5pPr marL="20574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9pPr>
          </a:lstStyle>
          <a:p>
            <a:pPr latinLnBrk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ko-KR" sz="1050" dirty="0"/>
              <a:t>Lee et al., </a:t>
            </a:r>
            <a:r>
              <a:rPr lang="en-US" altLang="ko-KR" sz="1050" i="1" dirty="0"/>
              <a:t>Int J Epidemiol. </a:t>
            </a:r>
            <a:r>
              <a:rPr lang="en-US" altLang="ko-KR" sz="1050" dirty="0"/>
              <a:t>2016</a:t>
            </a:r>
            <a:endParaRPr lang="ko-KR" altLang="en-US" sz="1050" i="1" dirty="0"/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762801" y="864395"/>
            <a:ext cx="5915025" cy="6262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ko-KR" altLang="en-US" sz="36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9971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78ED52F-4AF5-4E50-9C30-30355F605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57149"/>
            <a:ext cx="7543800" cy="838200"/>
          </a:xfrm>
        </p:spPr>
        <p:txBody>
          <a:bodyPr/>
          <a:lstStyle/>
          <a:p>
            <a:r>
              <a:rPr lang="en-US" altLang="ko-KR" b="1" dirty="0"/>
              <a:t>Results</a:t>
            </a:r>
            <a:r>
              <a:rPr lang="en-US" altLang="ko-KR" dirty="0"/>
              <a:t>: Baseline characteristics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9B7CE51-AFE7-4CC7-A3F9-2F4E2F7706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6" name="그림 36">
            <a:extLst>
              <a:ext uri="{FF2B5EF4-FFF2-40B4-BE49-F238E27FC236}">
                <a16:creationId xmlns:a16="http://schemas.microsoft.com/office/drawing/2014/main" id="{DB0E0B52-F2C0-2249-863D-1B7516A4A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" y="1202761"/>
            <a:ext cx="8846416" cy="5121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6769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A1422-30AD-534E-A968-E7ECD488A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Drug continuation period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97D18-2FCC-3043-968A-4041F8CE24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682B89-7BD5-F141-B2F5-AFCB618B99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5" name="그림 16">
            <a:extLst>
              <a:ext uri="{FF2B5EF4-FFF2-40B4-BE49-F238E27FC236}">
                <a16:creationId xmlns:a16="http://schemas.microsoft.com/office/drawing/2014/main" id="{E5F71B5D-BFFC-E045-B0D4-A22CED573B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19200"/>
            <a:ext cx="7009948" cy="490696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6C66932-1C34-0D4E-992F-AF05E9D90EA1}"/>
              </a:ext>
            </a:extLst>
          </p:cNvPr>
          <p:cNvSpPr/>
          <p:nvPr/>
        </p:nvSpPr>
        <p:spPr>
          <a:xfrm>
            <a:off x="5219700" y="4161472"/>
            <a:ext cx="35814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Follow-up duration distribution shows that less than 20% of patients with maintained urate-lowering agents more than one year in real-world practice (</a:t>
            </a:r>
            <a:r>
              <a:rPr lang="en-US" altLang="ko-KR" b="1" dirty="0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Fig</a:t>
            </a:r>
            <a:r>
              <a:rPr lang="en-US" altLang="ko-KR" dirty="0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 1).</a:t>
            </a:r>
            <a:endParaRPr lang="ko-KR" altLang="en-US" dirty="0">
              <a:solidFill>
                <a:srgbClr val="21425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2514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8CA56-205A-6A48-A34A-C9070F324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Risk of sudden cardiac death without PS matching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82739A-22E6-C148-8BC7-D027AF6958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6" name="그림 14" descr="스크린샷이(가) 표시된 사진&#10;&#10;매우 높은 신뢰도로 생성된 설명">
            <a:extLst>
              <a:ext uri="{FF2B5EF4-FFF2-40B4-BE49-F238E27FC236}">
                <a16:creationId xmlns:a16="http://schemas.microsoft.com/office/drawing/2014/main" id="{328D1377-2AED-AF40-B1C8-A85971F42D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1" y="1133361"/>
            <a:ext cx="6330830" cy="45220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57545E8-FBEE-C14C-B716-A635BE2F20C7}"/>
              </a:ext>
            </a:extLst>
          </p:cNvPr>
          <p:cNvSpPr txBox="1"/>
          <p:nvPr/>
        </p:nvSpPr>
        <p:spPr>
          <a:xfrm>
            <a:off x="2022416" y="3733800"/>
            <a:ext cx="3657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i="1" dirty="0"/>
              <a:t>P</a:t>
            </a:r>
            <a:r>
              <a:rPr lang="en-US" altLang="ko-KR" sz="3000" dirty="0"/>
              <a:t> = 0.56</a:t>
            </a:r>
            <a:endParaRPr lang="ko-KR" altLang="en-US" sz="3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E09463-D892-2C41-A8D8-667BCBF10BF2}"/>
              </a:ext>
            </a:extLst>
          </p:cNvPr>
          <p:cNvSpPr/>
          <p:nvPr/>
        </p:nvSpPr>
        <p:spPr>
          <a:xfrm>
            <a:off x="189144" y="5691809"/>
            <a:ext cx="85226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rgbClr val="21425A"/>
                </a:solidFill>
                <a:latin typeface="Calibri" panose="020F0502020204030204" pitchFamily="34" charset="0"/>
                <a:ea typeface="Arial Unicode MS" pitchFamily="34" charset="-128"/>
                <a:cs typeface="Calibri" panose="020F0502020204030204" pitchFamily="34" charset="0"/>
              </a:rPr>
              <a:t>Sudden cardiac death occurred more in febuxostat compared to allopurinol group. The hazard ratio was not significantly different between groups (HR = 2.1, 95% CI = 0.10-16.5)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0149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543800" cy="759273"/>
          </a:xfrm>
        </p:spPr>
        <p:txBody>
          <a:bodyPr>
            <a:noAutofit/>
          </a:bodyPr>
          <a:lstStyle/>
          <a:p>
            <a:pPr algn="l"/>
            <a:r>
              <a:rPr lang="en-US" altLang="ko-KR" sz="3600" b="1" dirty="0">
                <a:latin typeface="Arial" panose="020B0604020202020204" pitchFamily="34" charset="0"/>
              </a:rPr>
              <a:t>Result</a:t>
            </a:r>
            <a:r>
              <a:rPr lang="en-US" altLang="ko-KR" sz="3600" dirty="0">
                <a:latin typeface="Arial" panose="020B0604020202020204" pitchFamily="34" charset="0"/>
              </a:rPr>
              <a:t>: Risk of secondary endpoints without PS matching</a:t>
            </a:r>
            <a:endParaRPr lang="ko-KR" altLang="en-US" sz="3600" dirty="0">
              <a:latin typeface="Arial" panose="020B0604020202020204" pitchFamily="34" charset="0"/>
            </a:endParaRPr>
          </a:p>
        </p:txBody>
      </p:sp>
      <p:pic>
        <p:nvPicPr>
          <p:cNvPr id="4" name="그림 31">
            <a:extLst>
              <a:ext uri="{FF2B5EF4-FFF2-40B4-BE49-F238E27FC236}">
                <a16:creationId xmlns:a16="http://schemas.microsoft.com/office/drawing/2014/main" id="{EB4EC09C-B21A-6243-9ED4-0A29398D7F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63" y="1978358"/>
            <a:ext cx="8962018" cy="2669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721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03022-7E98-CC49-9219-0E8E531F8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108FF6-59D9-0647-A9EA-34045ECC85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is inconclusive study because of small sample size</a:t>
            </a:r>
          </a:p>
          <a:p>
            <a:r>
              <a:rPr lang="en-US" dirty="0"/>
              <a:t>Please join this study!</a:t>
            </a:r>
          </a:p>
          <a:p>
            <a:pPr lvl="1"/>
            <a:r>
              <a:rPr lang="en-US" dirty="0">
                <a:hlinkClick r:id="rId2"/>
              </a:rPr>
              <a:t>applegna@gmail.com</a:t>
            </a:r>
            <a:endParaRPr lang="en-US" dirty="0"/>
          </a:p>
          <a:p>
            <a:pPr lvl="1"/>
            <a:r>
              <a:rPr lang="en-US" dirty="0">
                <a:hlinkClick r:id="rId3"/>
              </a:rPr>
              <a:t>https://github.com/OHDSI/OhdsiStudies</a:t>
            </a:r>
            <a:endParaRPr lang="en-US" dirty="0"/>
          </a:p>
          <a:p>
            <a:pPr lvl="1"/>
            <a:r>
              <a:rPr lang="en-US" dirty="0">
                <a:hlinkClick r:id="rId4"/>
              </a:rPr>
              <a:t>https://github.com/chandryou/FebuxostatVsAllopurinolCVD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7DE600-68C8-6041-8548-FDCAF2E68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3048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1026" name="Picture 2" descr="감사 합니다, 당신은, 카드, 주셔서 감사 합니다, 감사, 통신, 응답, 피드백, 고맙습니다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192"/>
            <a:ext cx="9112808" cy="649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5803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4188</TotalTime>
  <Words>843</Words>
  <Application>Microsoft Macintosh PowerPoint</Application>
  <PresentationFormat>On-screen Show (4:3)</PresentationFormat>
  <Paragraphs>86</Paragraphs>
  <Slides>18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맑은 고딕</vt:lpstr>
      <vt:lpstr>Arial</vt:lpstr>
      <vt:lpstr>Calibri</vt:lpstr>
      <vt:lpstr>Office Theme</vt:lpstr>
      <vt:lpstr>PowerPoint Presentation</vt:lpstr>
      <vt:lpstr>Background: Pharmacologic treatment in gout</vt:lpstr>
      <vt:lpstr>Background: Recent study about cardiovascular safety of febuxostat vs allopurinol in gout</vt:lpstr>
      <vt:lpstr>Background: Recent study about cardiovascular safety of febuxostat vs allopurinol in gout</vt:lpstr>
      <vt:lpstr>Background: Recent study about cardiovascular safety of febuxostat vs allopurinol in gout</vt:lpstr>
      <vt:lpstr>Event between febuxostat and allopurinol</vt:lpstr>
      <vt:lpstr>The cause of CV death in CARES</vt:lpstr>
      <vt:lpstr>AIM</vt:lpstr>
      <vt:lpstr>Method: Study Population</vt:lpstr>
      <vt:lpstr>Method: Study Population</vt:lpstr>
      <vt:lpstr>Method: Statistical Analysis</vt:lpstr>
      <vt:lpstr>Method: Data sources</vt:lpstr>
      <vt:lpstr>Results: Baseline characteristics</vt:lpstr>
      <vt:lpstr>Drug continuation period</vt:lpstr>
      <vt:lpstr>Risk of sudden cardiac death without PS matching</vt:lpstr>
      <vt:lpstr>Result: Risk of secondary endpoints without PS matching</vt:lpstr>
      <vt:lpstr>Summary</vt:lpstr>
      <vt:lpstr>PowerPoint Presentation</vt:lpstr>
    </vt:vector>
  </TitlesOfParts>
  <Company>Johnson &amp; Johnson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Patrick Ryan</dc:creator>
  <cp:lastModifiedBy>승찬 유</cp:lastModifiedBy>
  <cp:revision>408</cp:revision>
  <dcterms:created xsi:type="dcterms:W3CDTF">2013-12-30T14:14:20Z</dcterms:created>
  <dcterms:modified xsi:type="dcterms:W3CDTF">2018-12-11T16:47:55Z</dcterms:modified>
</cp:coreProperties>
</file>