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4"/>
  </p:sldMasterIdLst>
  <p:notesMasterIdLst>
    <p:notesMasterId r:id="rId16"/>
  </p:notesMasterIdLst>
  <p:handoutMasterIdLst>
    <p:handoutMasterId r:id="rId17"/>
  </p:handoutMasterIdLst>
  <p:sldIdLst>
    <p:sldId id="256" r:id="rId5"/>
    <p:sldId id="417" r:id="rId6"/>
    <p:sldId id="257" r:id="rId7"/>
    <p:sldId id="418" r:id="rId8"/>
    <p:sldId id="1935" r:id="rId9"/>
    <p:sldId id="1936" r:id="rId10"/>
    <p:sldId id="258" r:id="rId11"/>
    <p:sldId id="1937" r:id="rId12"/>
    <p:sldId id="413" r:id="rId13"/>
    <p:sldId id="414" r:id="rId14"/>
    <p:sldId id="1938" r:id="rId1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Rijnbeek" initials="PR" lastIdx="4" clrIdx="0">
    <p:extLst>
      <p:ext uri="{19B8F6BF-5375-455C-9EA6-DF929625EA0E}">
        <p15:presenceInfo xmlns:p15="http://schemas.microsoft.com/office/powerpoint/2012/main" userId="f37be689-a904-4de8-9d49-166eee043554" providerId="Windows Live"/>
      </p:ext>
    </p:extLst>
  </p:cmAuthor>
  <p:cmAuthor id="2" name="Tischler, Richard [JANBE Non-J&amp;J]" initials="TR[N" lastIdx="1" clrIdx="1">
    <p:extLst>
      <p:ext uri="{19B8F6BF-5375-455C-9EA6-DF929625EA0E}">
        <p15:presenceInfo xmlns:p15="http://schemas.microsoft.com/office/powerpoint/2012/main" userId="S-1-5-21-2335664087-1377083882-2996952026-892240" providerId="AD"/>
      </p:ext>
    </p:extLst>
  </p:cmAuthor>
  <p:cmAuthor id="3" name="Praet, Jelle [JANBE Non-J&amp;J]" initials="PJ[N" lastIdx="7" clrIdx="2">
    <p:extLst>
      <p:ext uri="{19B8F6BF-5375-455C-9EA6-DF929625EA0E}">
        <p15:presenceInfo xmlns:p15="http://schemas.microsoft.com/office/powerpoint/2012/main" userId="S-1-5-21-2335664087-1377083882-2996952026-1074644" providerId="AD"/>
      </p:ext>
    </p:extLst>
  </p:cmAuthor>
  <p:cmAuthor id="4" name="Jelle Praet" initials="JP" lastIdx="18" clrIdx="3">
    <p:extLst>
      <p:ext uri="{19B8F6BF-5375-455C-9EA6-DF929625EA0E}">
        <p15:presenceInfo xmlns:p15="http://schemas.microsoft.com/office/powerpoint/2012/main" userId="Jelle Praet" providerId="None"/>
      </p:ext>
    </p:extLst>
  </p:cmAuthor>
  <p:cmAuthor id="5" name="Montse Camprubi" initials="MC" lastIdx="1" clrIdx="4">
    <p:extLst>
      <p:ext uri="{19B8F6BF-5375-455C-9EA6-DF929625EA0E}">
        <p15:presenceInfo xmlns:p15="http://schemas.microsoft.com/office/powerpoint/2012/main" userId="S::mcamprubi@synapse-managers.com::3cac7a12-fa25-4937-9603-80788fc17487" providerId="AD"/>
      </p:ext>
    </p:extLst>
  </p:cmAuthor>
  <p:cmAuthor id="6" name="Peter Rijnbeek" initials="PR [2]" lastIdx="4" clrIdx="5">
    <p:extLst>
      <p:ext uri="{19B8F6BF-5375-455C-9EA6-DF929625EA0E}">
        <p15:presenceInfo xmlns:p15="http://schemas.microsoft.com/office/powerpoint/2012/main" userId="S::p.rijnbeek@mi-erasmusmc.nl::f37be689-a904-4de8-9d49-166eee0435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E468D"/>
    <a:srgbClr val="EFA528"/>
    <a:srgbClr val="A6CE39"/>
    <a:srgbClr val="8FD0DF"/>
    <a:srgbClr val="000000"/>
    <a:srgbClr val="37C745"/>
    <a:srgbClr val="20425A"/>
    <a:srgbClr val="BBE9D2"/>
    <a:srgbClr val="E19E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538873-BB41-4112-A2F9-06D524E8C9E4}" v="38" dt="2020-02-11T17:33:33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23"/>
    <p:restoredTop sz="94691"/>
  </p:normalViewPr>
  <p:slideViewPr>
    <p:cSldViewPr snapToGrid="0">
      <p:cViewPr>
        <p:scale>
          <a:sx n="80" d="100"/>
          <a:sy n="80" d="100"/>
        </p:scale>
        <p:origin x="1090" y="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s Williams" userId="6e8dd4dd-3ed6-4c46-b2dc-0b28c7055c55" providerId="ADAL" clId="{C9538873-BB41-4112-A2F9-06D524E8C9E4}"/>
    <pc:docChg chg="undo custSel addSld delSld modSld">
      <pc:chgData name="Ross Williams" userId="6e8dd4dd-3ed6-4c46-b2dc-0b28c7055c55" providerId="ADAL" clId="{C9538873-BB41-4112-A2F9-06D524E8C9E4}" dt="2020-02-11T17:34:08.055" v="438" actId="20577"/>
      <pc:docMkLst>
        <pc:docMk/>
      </pc:docMkLst>
      <pc:sldChg chg="addSp delSp modSp">
        <pc:chgData name="Ross Williams" userId="6e8dd4dd-3ed6-4c46-b2dc-0b28c7055c55" providerId="ADAL" clId="{C9538873-BB41-4112-A2F9-06D524E8C9E4}" dt="2020-02-11T17:34:02.722" v="437" actId="1037"/>
        <pc:sldMkLst>
          <pc:docMk/>
          <pc:sldMk cId="858188623" sldId="258"/>
        </pc:sldMkLst>
        <pc:spChg chg="mod">
          <ac:chgData name="Ross Williams" userId="6e8dd4dd-3ed6-4c46-b2dc-0b28c7055c55" providerId="ADAL" clId="{C9538873-BB41-4112-A2F9-06D524E8C9E4}" dt="2020-02-11T13:17:03.510" v="36" actId="6549"/>
          <ac:spMkLst>
            <pc:docMk/>
            <pc:sldMk cId="858188623" sldId="258"/>
            <ac:spMk id="11" creationId="{0FE10015-A44A-462A-AC7F-465E81D420FD}"/>
          </ac:spMkLst>
        </pc:spChg>
        <pc:picChg chg="add del mod">
          <ac:chgData name="Ross Williams" userId="6e8dd4dd-3ed6-4c46-b2dc-0b28c7055c55" providerId="ADAL" clId="{C9538873-BB41-4112-A2F9-06D524E8C9E4}" dt="2020-02-11T17:32:44.809" v="420" actId="478"/>
          <ac:picMkLst>
            <pc:docMk/>
            <pc:sldMk cId="858188623" sldId="258"/>
            <ac:picMk id="4" creationId="{AC909A92-B0E8-458E-9EA7-5EE706007A60}"/>
          </ac:picMkLst>
        </pc:picChg>
        <pc:picChg chg="del mod">
          <ac:chgData name="Ross Williams" userId="6e8dd4dd-3ed6-4c46-b2dc-0b28c7055c55" providerId="ADAL" clId="{C9538873-BB41-4112-A2F9-06D524E8C9E4}" dt="2020-02-11T17:32:03.507" v="412" actId="478"/>
          <ac:picMkLst>
            <pc:docMk/>
            <pc:sldMk cId="858188623" sldId="258"/>
            <ac:picMk id="5" creationId="{3CB4DB03-194B-B547-B5D8-BA444A938B39}"/>
          </ac:picMkLst>
        </pc:picChg>
        <pc:picChg chg="add mod">
          <ac:chgData name="Ross Williams" userId="6e8dd4dd-3ed6-4c46-b2dc-0b28c7055c55" providerId="ADAL" clId="{C9538873-BB41-4112-A2F9-06D524E8C9E4}" dt="2020-02-11T17:32:40.477" v="419" actId="14100"/>
          <ac:picMkLst>
            <pc:docMk/>
            <pc:sldMk cId="858188623" sldId="258"/>
            <ac:picMk id="6" creationId="{1BB277DF-6CEB-4CA4-AE79-DC5C7EFF6C74}"/>
          </ac:picMkLst>
        </pc:picChg>
        <pc:picChg chg="add del mod">
          <ac:chgData name="Ross Williams" userId="6e8dd4dd-3ed6-4c46-b2dc-0b28c7055c55" providerId="ADAL" clId="{C9538873-BB41-4112-A2F9-06D524E8C9E4}" dt="2020-02-11T17:33:50.877" v="431" actId="478"/>
          <ac:picMkLst>
            <pc:docMk/>
            <pc:sldMk cId="858188623" sldId="258"/>
            <ac:picMk id="7" creationId="{80EE6B11-6604-41C7-BD55-2F1E6F6C2A42}"/>
          </ac:picMkLst>
        </pc:picChg>
        <pc:picChg chg="add mod">
          <ac:chgData name="Ross Williams" userId="6e8dd4dd-3ed6-4c46-b2dc-0b28c7055c55" providerId="ADAL" clId="{C9538873-BB41-4112-A2F9-06D524E8C9E4}" dt="2020-02-11T17:34:02.722" v="437" actId="1037"/>
          <ac:picMkLst>
            <pc:docMk/>
            <pc:sldMk cId="858188623" sldId="258"/>
            <ac:picMk id="9" creationId="{B2043F5D-C2C2-40FF-8B06-1A68A4A70927}"/>
          </ac:picMkLst>
        </pc:picChg>
      </pc:sldChg>
      <pc:sldChg chg="modNotesTx">
        <pc:chgData name="Ross Williams" userId="6e8dd4dd-3ed6-4c46-b2dc-0b28c7055c55" providerId="ADAL" clId="{C9538873-BB41-4112-A2F9-06D524E8C9E4}" dt="2020-02-11T17:17:56.778" v="395" actId="20577"/>
        <pc:sldMkLst>
          <pc:docMk/>
          <pc:sldMk cId="2416136079" sldId="413"/>
        </pc:sldMkLst>
      </pc:sldChg>
      <pc:sldChg chg="addSp modSp modAnim">
        <pc:chgData name="Ross Williams" userId="6e8dd4dd-3ed6-4c46-b2dc-0b28c7055c55" providerId="ADAL" clId="{C9538873-BB41-4112-A2F9-06D524E8C9E4}" dt="2020-02-11T17:25:11.437" v="411"/>
        <pc:sldMkLst>
          <pc:docMk/>
          <pc:sldMk cId="3632872667" sldId="417"/>
        </pc:sldMkLst>
        <pc:spChg chg="add mod">
          <ac:chgData name="Ross Williams" userId="6e8dd4dd-3ed6-4c46-b2dc-0b28c7055c55" providerId="ADAL" clId="{C9538873-BB41-4112-A2F9-06D524E8C9E4}" dt="2020-02-11T15:37:20.855" v="261" actId="1076"/>
          <ac:spMkLst>
            <pc:docMk/>
            <pc:sldMk cId="3632872667" sldId="417"/>
            <ac:spMk id="3" creationId="{7E76BE65-0802-48CD-B125-CFE3C83EC797}"/>
          </ac:spMkLst>
        </pc:spChg>
        <pc:spChg chg="add mod">
          <ac:chgData name="Ross Williams" userId="6e8dd4dd-3ed6-4c46-b2dc-0b28c7055c55" providerId="ADAL" clId="{C9538873-BB41-4112-A2F9-06D524E8C9E4}" dt="2020-02-11T15:37:34.495" v="264" actId="1076"/>
          <ac:spMkLst>
            <pc:docMk/>
            <pc:sldMk cId="3632872667" sldId="417"/>
            <ac:spMk id="5" creationId="{95CB600F-4A61-4720-AED1-C9ECF144B59A}"/>
          </ac:spMkLst>
        </pc:spChg>
        <pc:spChg chg="add mod">
          <ac:chgData name="Ross Williams" userId="6e8dd4dd-3ed6-4c46-b2dc-0b28c7055c55" providerId="ADAL" clId="{C9538873-BB41-4112-A2F9-06D524E8C9E4}" dt="2020-02-11T17:22:07.002" v="396" actId="1076"/>
          <ac:spMkLst>
            <pc:docMk/>
            <pc:sldMk cId="3632872667" sldId="417"/>
            <ac:spMk id="6" creationId="{DBB5D453-660E-4EAD-A645-4E5767B7199D}"/>
          </ac:spMkLst>
        </pc:spChg>
        <pc:picChg chg="add mod">
          <ac:chgData name="Ross Williams" userId="6e8dd4dd-3ed6-4c46-b2dc-0b28c7055c55" providerId="ADAL" clId="{C9538873-BB41-4112-A2F9-06D524E8C9E4}" dt="2020-02-11T15:37:28.102" v="263" actId="1076"/>
          <ac:picMkLst>
            <pc:docMk/>
            <pc:sldMk cId="3632872667" sldId="417"/>
            <ac:picMk id="4" creationId="{5CDDFD1B-1729-4BF0-98C5-C7FB24917F9E}"/>
          </ac:picMkLst>
        </pc:picChg>
      </pc:sldChg>
      <pc:sldChg chg="addSp delSp modSp modNotesTx">
        <pc:chgData name="Ross Williams" userId="6e8dd4dd-3ed6-4c46-b2dc-0b28c7055c55" providerId="ADAL" clId="{C9538873-BB41-4112-A2F9-06D524E8C9E4}" dt="2020-02-11T13:30:50.923" v="184" actId="1076"/>
        <pc:sldMkLst>
          <pc:docMk/>
          <pc:sldMk cId="2664592205" sldId="418"/>
        </pc:sldMkLst>
        <pc:spChg chg="del mod">
          <ac:chgData name="Ross Williams" userId="6e8dd4dd-3ed6-4c46-b2dc-0b28c7055c55" providerId="ADAL" clId="{C9538873-BB41-4112-A2F9-06D524E8C9E4}" dt="2020-02-11T13:30:45.750" v="183"/>
          <ac:spMkLst>
            <pc:docMk/>
            <pc:sldMk cId="2664592205" sldId="418"/>
            <ac:spMk id="3" creationId="{4EBA6DC6-2F88-DD4F-9590-559422133076}"/>
          </ac:spMkLst>
        </pc:spChg>
        <pc:picChg chg="add mod">
          <ac:chgData name="Ross Williams" userId="6e8dd4dd-3ed6-4c46-b2dc-0b28c7055c55" providerId="ADAL" clId="{C9538873-BB41-4112-A2F9-06D524E8C9E4}" dt="2020-02-11T13:24:06.469" v="124" actId="1076"/>
          <ac:picMkLst>
            <pc:docMk/>
            <pc:sldMk cId="2664592205" sldId="418"/>
            <ac:picMk id="4" creationId="{1AC65F91-AED3-4D65-BF9D-E68514B8F34A}"/>
          </ac:picMkLst>
        </pc:picChg>
        <pc:picChg chg="add mod">
          <ac:chgData name="Ross Williams" userId="6e8dd4dd-3ed6-4c46-b2dc-0b28c7055c55" providerId="ADAL" clId="{C9538873-BB41-4112-A2F9-06D524E8C9E4}" dt="2020-02-11T13:30:44.828" v="181" actId="1076"/>
          <ac:picMkLst>
            <pc:docMk/>
            <pc:sldMk cId="2664592205" sldId="418"/>
            <ac:picMk id="5" creationId="{DC9F705A-51B3-454A-800E-112EE1902053}"/>
          </ac:picMkLst>
        </pc:picChg>
        <pc:picChg chg="add mod">
          <ac:chgData name="Ross Williams" userId="6e8dd4dd-3ed6-4c46-b2dc-0b28c7055c55" providerId="ADAL" clId="{C9538873-BB41-4112-A2F9-06D524E8C9E4}" dt="2020-02-11T13:30:50.923" v="184" actId="1076"/>
          <ac:picMkLst>
            <pc:docMk/>
            <pc:sldMk cId="2664592205" sldId="418"/>
            <ac:picMk id="6" creationId="{A070DAC1-1523-4076-B842-EC7945C2482B}"/>
          </ac:picMkLst>
        </pc:picChg>
      </pc:sldChg>
      <pc:sldChg chg="addSp delSp modSp add del modTransition modAnim">
        <pc:chgData name="Ross Williams" userId="6e8dd4dd-3ed6-4c46-b2dc-0b28c7055c55" providerId="ADAL" clId="{C9538873-BB41-4112-A2F9-06D524E8C9E4}" dt="2020-02-11T17:23:56.859" v="401" actId="120"/>
        <pc:sldMkLst>
          <pc:docMk/>
          <pc:sldMk cId="3288505883" sldId="1935"/>
        </pc:sldMkLst>
        <pc:spChg chg="mod">
          <ac:chgData name="Ross Williams" userId="6e8dd4dd-3ed6-4c46-b2dc-0b28c7055c55" providerId="ADAL" clId="{C9538873-BB41-4112-A2F9-06D524E8C9E4}" dt="2020-02-11T17:23:56.859" v="401" actId="120"/>
          <ac:spMkLst>
            <pc:docMk/>
            <pc:sldMk cId="3288505883" sldId="1935"/>
            <ac:spMk id="2" creationId="{2D3A68B0-B799-FC43-AE42-621B968CDFFF}"/>
          </ac:spMkLst>
        </pc:spChg>
        <pc:picChg chg="add mod ord">
          <ac:chgData name="Ross Williams" userId="6e8dd4dd-3ed6-4c46-b2dc-0b28c7055c55" providerId="ADAL" clId="{C9538873-BB41-4112-A2F9-06D524E8C9E4}" dt="2020-02-11T13:12:32.749" v="10" actId="166"/>
          <ac:picMkLst>
            <pc:docMk/>
            <pc:sldMk cId="3288505883" sldId="1935"/>
            <ac:picMk id="3" creationId="{05BB0E0F-4F69-492B-AED4-D1F18E434116}"/>
          </ac:picMkLst>
        </pc:picChg>
        <pc:picChg chg="del mod">
          <ac:chgData name="Ross Williams" userId="6e8dd4dd-3ed6-4c46-b2dc-0b28c7055c55" providerId="ADAL" clId="{C9538873-BB41-4112-A2F9-06D524E8C9E4}" dt="2020-02-11T13:11:43.264" v="3" actId="478"/>
          <ac:picMkLst>
            <pc:docMk/>
            <pc:sldMk cId="3288505883" sldId="1935"/>
            <ac:picMk id="4" creationId="{3CA8986B-81E4-3D43-ABDB-EF631726BA78}"/>
          </ac:picMkLst>
        </pc:picChg>
        <pc:picChg chg="add mod ord">
          <ac:chgData name="Ross Williams" userId="6e8dd4dd-3ed6-4c46-b2dc-0b28c7055c55" providerId="ADAL" clId="{C9538873-BB41-4112-A2F9-06D524E8C9E4}" dt="2020-02-11T13:13:55.323" v="20" actId="166"/>
          <ac:picMkLst>
            <pc:docMk/>
            <pc:sldMk cId="3288505883" sldId="1935"/>
            <ac:picMk id="5" creationId="{2802CB06-7F96-4851-9655-92BDD054D1DD}"/>
          </ac:picMkLst>
        </pc:picChg>
      </pc:sldChg>
      <pc:sldChg chg="addSp delSp modSp">
        <pc:chgData name="Ross Williams" userId="6e8dd4dd-3ed6-4c46-b2dc-0b28c7055c55" providerId="ADAL" clId="{C9538873-BB41-4112-A2F9-06D524E8C9E4}" dt="2020-02-11T17:24:07.370" v="402" actId="120"/>
        <pc:sldMkLst>
          <pc:docMk/>
          <pc:sldMk cId="1896045782" sldId="1936"/>
        </pc:sldMkLst>
        <pc:spChg chg="mod">
          <ac:chgData name="Ross Williams" userId="6e8dd4dd-3ed6-4c46-b2dc-0b28c7055c55" providerId="ADAL" clId="{C9538873-BB41-4112-A2F9-06D524E8C9E4}" dt="2020-02-11T17:24:07.370" v="402" actId="120"/>
          <ac:spMkLst>
            <pc:docMk/>
            <pc:sldMk cId="1896045782" sldId="1936"/>
            <ac:spMk id="2" creationId="{C9A91535-1887-154B-83EB-C63A00C2A485}"/>
          </ac:spMkLst>
        </pc:spChg>
        <pc:picChg chg="add mod">
          <ac:chgData name="Ross Williams" userId="6e8dd4dd-3ed6-4c46-b2dc-0b28c7055c55" providerId="ADAL" clId="{C9538873-BB41-4112-A2F9-06D524E8C9E4}" dt="2020-02-11T13:16:30.854" v="33" actId="1076"/>
          <ac:picMkLst>
            <pc:docMk/>
            <pc:sldMk cId="1896045782" sldId="1936"/>
            <ac:picMk id="3" creationId="{33C81961-4B78-4B74-885A-FD838B6B2A13}"/>
          </ac:picMkLst>
        </pc:picChg>
        <pc:picChg chg="del">
          <ac:chgData name="Ross Williams" userId="6e8dd4dd-3ed6-4c46-b2dc-0b28c7055c55" providerId="ADAL" clId="{C9538873-BB41-4112-A2F9-06D524E8C9E4}" dt="2020-02-11T13:16:08.455" v="28" actId="478"/>
          <ac:picMkLst>
            <pc:docMk/>
            <pc:sldMk cId="1896045782" sldId="1936"/>
            <ac:picMk id="4" creationId="{8F9953FF-A710-3E48-8ABA-D192CBD8F1AC}"/>
          </ac:picMkLst>
        </pc:picChg>
      </pc:sldChg>
      <pc:sldChg chg="addSp delSp modSp">
        <pc:chgData name="Ross Williams" userId="6e8dd4dd-3ed6-4c46-b2dc-0b28c7055c55" providerId="ADAL" clId="{C9538873-BB41-4112-A2F9-06D524E8C9E4}" dt="2020-02-11T17:33:45.675" v="430" actId="14100"/>
        <pc:sldMkLst>
          <pc:docMk/>
          <pc:sldMk cId="4143790278" sldId="1937"/>
        </pc:sldMkLst>
        <pc:picChg chg="add del mod">
          <ac:chgData name="Ross Williams" userId="6e8dd4dd-3ed6-4c46-b2dc-0b28c7055c55" providerId="ADAL" clId="{C9538873-BB41-4112-A2F9-06D524E8C9E4}" dt="2020-02-11T17:33:35.202" v="427" actId="478"/>
          <ac:picMkLst>
            <pc:docMk/>
            <pc:sldMk cId="4143790278" sldId="1937"/>
            <ac:picMk id="3" creationId="{73931836-3CE5-4C1B-ABEF-06C6B2D67CAD}"/>
          </ac:picMkLst>
        </pc:picChg>
        <pc:picChg chg="del">
          <ac:chgData name="Ross Williams" userId="6e8dd4dd-3ed6-4c46-b2dc-0b28c7055c55" providerId="ADAL" clId="{C9538873-BB41-4112-A2F9-06D524E8C9E4}" dt="2020-02-11T15:28:42.994" v="251" actId="478"/>
          <ac:picMkLst>
            <pc:docMk/>
            <pc:sldMk cId="4143790278" sldId="1937"/>
            <ac:picMk id="4" creationId="{045E70DF-C4A0-214B-BF54-C66FC773E7FE}"/>
          </ac:picMkLst>
        </pc:picChg>
        <pc:picChg chg="del">
          <ac:chgData name="Ross Williams" userId="6e8dd4dd-3ed6-4c46-b2dc-0b28c7055c55" providerId="ADAL" clId="{C9538873-BB41-4112-A2F9-06D524E8C9E4}" dt="2020-02-11T15:29:24.262" v="256" actId="478"/>
          <ac:picMkLst>
            <pc:docMk/>
            <pc:sldMk cId="4143790278" sldId="1937"/>
            <ac:picMk id="5" creationId="{61FD4A78-1F52-514D-859B-50C3D5B2A73C}"/>
          </ac:picMkLst>
        </pc:picChg>
        <pc:picChg chg="add mod">
          <ac:chgData name="Ross Williams" userId="6e8dd4dd-3ed6-4c46-b2dc-0b28c7055c55" providerId="ADAL" clId="{C9538873-BB41-4112-A2F9-06D524E8C9E4}" dt="2020-02-11T15:29:40.808" v="260" actId="1076"/>
          <ac:picMkLst>
            <pc:docMk/>
            <pc:sldMk cId="4143790278" sldId="1937"/>
            <ac:picMk id="6" creationId="{AE08B1F2-D4D3-4123-8594-AB63577559B1}"/>
          </ac:picMkLst>
        </pc:picChg>
        <pc:picChg chg="add mod">
          <ac:chgData name="Ross Williams" userId="6e8dd4dd-3ed6-4c46-b2dc-0b28c7055c55" providerId="ADAL" clId="{C9538873-BB41-4112-A2F9-06D524E8C9E4}" dt="2020-02-11T17:33:45.675" v="430" actId="14100"/>
          <ac:picMkLst>
            <pc:docMk/>
            <pc:sldMk cId="4143790278" sldId="1937"/>
            <ac:picMk id="7" creationId="{38D16A4D-F5A0-4647-972B-32F3158787EA}"/>
          </ac:picMkLst>
        </pc:picChg>
      </pc:sldChg>
      <pc:sldChg chg="modSp">
        <pc:chgData name="Ross Williams" userId="6e8dd4dd-3ed6-4c46-b2dc-0b28c7055c55" providerId="ADAL" clId="{C9538873-BB41-4112-A2F9-06D524E8C9E4}" dt="2020-02-11T17:34:08.055" v="438" actId="20577"/>
        <pc:sldMkLst>
          <pc:docMk/>
          <pc:sldMk cId="345801776" sldId="1938"/>
        </pc:sldMkLst>
        <pc:spChg chg="mod">
          <ac:chgData name="Ross Williams" userId="6e8dd4dd-3ed6-4c46-b2dc-0b28c7055c55" providerId="ADAL" clId="{C9538873-BB41-4112-A2F9-06D524E8C9E4}" dt="2020-02-11T17:34:08.055" v="438" actId="20577"/>
          <ac:spMkLst>
            <pc:docMk/>
            <pc:sldMk cId="345801776" sldId="1938"/>
            <ac:spMk id="3" creationId="{09303338-6DDD-4551-AB8A-DD958F165F0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B6F53154-05A9-4E30-82FA-89CD99BF1C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A91548A-4660-4D01-89DA-1EBF5924158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F42B9-7F0C-4C28-919A-11D00243CE0C}" type="datetimeFigureOut">
              <a:rPr lang="nl-BE" smtClean="0"/>
              <a:t>11/02/2020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F69EE7F-8477-4BA4-9010-E974D2DF97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5216D9D-AE37-4760-A891-4B871DDF06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6CFC0-089D-483C-BAAD-C3DC177081CA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15832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6342E-5BA4-4AB8-B3C4-EE89ACD3D43F}" type="datetimeFigureOut">
              <a:rPr lang="nl-BE" smtClean="0"/>
              <a:t>11/02/2020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F00B5-EF0C-455A-824A-FE82CE563139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35761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F00B5-EF0C-455A-824A-FE82CE563139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4859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developed based upon the characterisation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F00B5-EF0C-455A-824A-FE82CE563139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61686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Estonia for the first time had a prediction done on </a:t>
            </a:r>
            <a:r>
              <a:rPr lang="en-GB" dirty="0" err="1"/>
              <a:t>omop</a:t>
            </a:r>
            <a:r>
              <a:rPr lang="en-GB" dirty="0"/>
              <a:t> </a:t>
            </a:r>
            <a:r>
              <a:rPr lang="en-GB" dirty="0" err="1"/>
              <a:t>cdm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F00B5-EF0C-455A-824A-FE82CE563139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84879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.svg"/><Relationship Id="rId4" Type="http://schemas.openxmlformats.org/officeDocument/2006/relationships/image" Target="../media/image15.gif"/><Relationship Id="rId9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6B2765-BC96-4660-8B05-FCC3E86F98AA}"/>
              </a:ext>
            </a:extLst>
          </p:cNvPr>
          <p:cNvGrpSpPr/>
          <p:nvPr userDrawn="1"/>
        </p:nvGrpSpPr>
        <p:grpSpPr>
          <a:xfrm flipH="1">
            <a:off x="0" y="0"/>
            <a:ext cx="4370522" cy="6858000"/>
            <a:chOff x="7897008" y="-1"/>
            <a:chExt cx="4294992" cy="6858001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96182C29-7571-4E93-9EB1-0E07877783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3028" r="50000" b="19912"/>
            <a:stretch/>
          </p:blipFill>
          <p:spPr>
            <a:xfrm>
              <a:off x="7897009" y="-1"/>
              <a:ext cx="4294991" cy="6858001"/>
            </a:xfrm>
            <a:prstGeom prst="rect">
              <a:avLst/>
            </a:prstGeom>
          </p:spPr>
        </p:pic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988D9C52-D870-4582-92BF-1B415B7ACC3F}"/>
                </a:ext>
              </a:extLst>
            </p:cNvPr>
            <p:cNvSpPr/>
            <p:nvPr userDrawn="1"/>
          </p:nvSpPr>
          <p:spPr>
            <a:xfrm>
              <a:off x="7897008" y="0"/>
              <a:ext cx="4294991" cy="6858000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b="1"/>
            </a:p>
          </p:txBody>
        </p:sp>
      </p:grpSp>
      <p:pic>
        <p:nvPicPr>
          <p:cNvPr id="5" name="Afbeelding 4" descr="Afbeelding met object&#10;&#10;Beschrijving is gegenereerd met hoge betrouwbaarheid">
            <a:extLst>
              <a:ext uri="{FF2B5EF4-FFF2-40B4-BE49-F238E27FC236}">
                <a16:creationId xmlns:a16="http://schemas.microsoft.com/office/drawing/2014/main" id="{813E6A8F-15F5-4D67-9ABF-BFAD226C69D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5234" y="1209112"/>
            <a:ext cx="6529815" cy="1713675"/>
          </a:xfrm>
          <a:prstGeom prst="rect">
            <a:avLst/>
          </a:prstGeom>
        </p:spPr>
      </p:pic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18B9E465-19E2-4FA6-B7F9-FE3BE27A11D0}"/>
              </a:ext>
            </a:extLst>
          </p:cNvPr>
          <p:cNvCxnSpPr>
            <a:cxnSpLocks/>
          </p:cNvCxnSpPr>
          <p:nvPr userDrawn="1"/>
        </p:nvCxnSpPr>
        <p:spPr>
          <a:xfrm>
            <a:off x="6064143" y="4164594"/>
            <a:ext cx="4481465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C9A31869-8CA8-4D79-8796-16CE8826B3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78550" y="3036313"/>
            <a:ext cx="7052650" cy="99275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31400" indent="0" algn="ctr">
              <a:buNone/>
              <a:defRPr lang="en-GB" sz="2800" b="1" kern="1200" dirty="0">
                <a:solidFill>
                  <a:srgbClr val="EFA528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noProof="0"/>
              <a:t>Click to add title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3E6005B2-411D-4DB4-AC85-B5A5AF11E8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8551" y="4308908"/>
            <a:ext cx="7052649" cy="357427"/>
          </a:xfrm>
          <a:prstGeom prst="rect">
            <a:avLst/>
          </a:prstGeom>
        </p:spPr>
        <p:txBody>
          <a:bodyPr anchor="t"/>
          <a:lstStyle>
            <a:lvl1pPr marL="131400" indent="0" algn="ct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Click to add Author Names</a:t>
            </a:r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D8881F42-455B-4933-A258-FB965091DBD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78551" y="4779861"/>
            <a:ext cx="7052649" cy="930831"/>
          </a:xfrm>
          <a:prstGeom prst="rect">
            <a:avLst/>
          </a:prstGeom>
        </p:spPr>
        <p:txBody>
          <a:bodyPr anchor="t"/>
          <a:lstStyle>
            <a:lvl1pPr marL="131400" indent="0" algn="ctr">
              <a:spcBef>
                <a:spcPts val="0"/>
              </a:spcBef>
              <a:buNone/>
              <a:defRPr sz="16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 noProof="0"/>
              <a:t>Click to add Author affiliations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7F8F12F-3F1B-4483-9259-E38DD92D7D20}"/>
              </a:ext>
            </a:extLst>
          </p:cNvPr>
          <p:cNvGrpSpPr/>
          <p:nvPr userDrawn="1"/>
        </p:nvGrpSpPr>
        <p:grpSpPr>
          <a:xfrm>
            <a:off x="7157121" y="5984839"/>
            <a:ext cx="2165188" cy="809355"/>
            <a:chOff x="-12439" y="6440340"/>
            <a:chExt cx="1332738" cy="498183"/>
          </a:xfrm>
        </p:grpSpPr>
        <p:pic>
          <p:nvPicPr>
            <p:cNvPr id="25" name="Picture 24" descr="A close up of a logo&#10;&#10;Description automatically generated">
              <a:extLst>
                <a:ext uri="{FF2B5EF4-FFF2-40B4-BE49-F238E27FC236}">
                  <a16:creationId xmlns:a16="http://schemas.microsoft.com/office/drawing/2014/main" id="{FD394A8B-6384-40AE-8E6C-D059BD80CB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2439" y="6440340"/>
              <a:ext cx="498183" cy="498183"/>
            </a:xfrm>
            <a:prstGeom prst="rect">
              <a:avLst/>
            </a:prstGeom>
          </p:spPr>
        </p:pic>
        <p:pic>
          <p:nvPicPr>
            <p:cNvPr id="26" name="Picture 25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AA16634F-E280-48E1-AB4B-3DFF715FAA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007" y="6480785"/>
              <a:ext cx="417292" cy="417292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70B66BB7-CDE1-412E-8BDC-CC8B85A5C3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294" y="6507351"/>
              <a:ext cx="364163" cy="364163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8BE343E6-8C0F-4B46-A2FD-3D427A975A3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096000" y="6021216"/>
            <a:ext cx="45466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6B2765-BC96-4660-8B05-FCC3E86F98AA}"/>
              </a:ext>
            </a:extLst>
          </p:cNvPr>
          <p:cNvGrpSpPr/>
          <p:nvPr userDrawn="1"/>
        </p:nvGrpSpPr>
        <p:grpSpPr>
          <a:xfrm flipH="1">
            <a:off x="0" y="1"/>
            <a:ext cx="4370522" cy="6858000"/>
            <a:chOff x="7897008" y="-1"/>
            <a:chExt cx="4294992" cy="6858001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96182C29-7571-4E93-9EB1-0E07877783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3028" r="50000" b="19912"/>
            <a:stretch/>
          </p:blipFill>
          <p:spPr>
            <a:xfrm>
              <a:off x="7897009" y="-1"/>
              <a:ext cx="4294991" cy="6858001"/>
            </a:xfrm>
            <a:prstGeom prst="rect">
              <a:avLst/>
            </a:prstGeom>
          </p:spPr>
        </p:pic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988D9C52-D870-4582-92BF-1B415B7ACC3F}"/>
                </a:ext>
              </a:extLst>
            </p:cNvPr>
            <p:cNvSpPr/>
            <p:nvPr userDrawn="1"/>
          </p:nvSpPr>
          <p:spPr>
            <a:xfrm>
              <a:off x="7897008" y="0"/>
              <a:ext cx="4294991" cy="6858000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b="1"/>
            </a:p>
          </p:txBody>
        </p:sp>
      </p:grpSp>
      <p:pic>
        <p:nvPicPr>
          <p:cNvPr id="14" name="Afbeelding 4" descr="Afbeelding met object&#10;&#10;Beschrijving is gegenereerd met hoge betrouwbaarheid">
            <a:extLst>
              <a:ext uri="{FF2B5EF4-FFF2-40B4-BE49-F238E27FC236}">
                <a16:creationId xmlns:a16="http://schemas.microsoft.com/office/drawing/2014/main" id="{AB234437-68AF-004A-BDBB-5F055F231D6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5234" y="1209112"/>
            <a:ext cx="6529815" cy="1713675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3A3A2F32-5D71-F248-A02A-83CFCEFA2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8620" y="3048406"/>
            <a:ext cx="6306429" cy="1618282"/>
          </a:xfrm>
        </p:spPr>
        <p:txBody>
          <a:bodyPr/>
          <a:lstStyle>
            <a:lvl1pPr algn="ctr">
              <a:defRPr>
                <a:solidFill>
                  <a:srgbClr val="EFA528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8D428AF-5F70-7743-ACD2-40B0B43746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8620" y="4819088"/>
            <a:ext cx="6306429" cy="127174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E74BE72-0EB7-4DEB-973D-EDFCB1A34C29}"/>
              </a:ext>
            </a:extLst>
          </p:cNvPr>
          <p:cNvGrpSpPr/>
          <p:nvPr userDrawn="1"/>
        </p:nvGrpSpPr>
        <p:grpSpPr>
          <a:xfrm>
            <a:off x="7157121" y="5984839"/>
            <a:ext cx="2165188" cy="809355"/>
            <a:chOff x="-12439" y="6440340"/>
            <a:chExt cx="1332738" cy="498183"/>
          </a:xfrm>
        </p:grpSpPr>
        <p:pic>
          <p:nvPicPr>
            <p:cNvPr id="20" name="Picture 19" descr="A close up of a logo&#10;&#10;Description automatically generated">
              <a:extLst>
                <a:ext uri="{FF2B5EF4-FFF2-40B4-BE49-F238E27FC236}">
                  <a16:creationId xmlns:a16="http://schemas.microsoft.com/office/drawing/2014/main" id="{8A4E8D91-9CA8-4504-9AD9-13C050A75E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2439" y="6440340"/>
              <a:ext cx="498183" cy="498183"/>
            </a:xfrm>
            <a:prstGeom prst="rect">
              <a:avLst/>
            </a:prstGeom>
          </p:spPr>
        </p:pic>
        <p:pic>
          <p:nvPicPr>
            <p:cNvPr id="25" name="Picture 24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1291C6FB-6747-47FF-B6A1-942D3394FE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007" y="6480785"/>
              <a:ext cx="417292" cy="417292"/>
            </a:xfrm>
            <a:prstGeom prst="rect">
              <a:avLst/>
            </a:prstGeom>
          </p:spPr>
        </p:pic>
        <p:pic>
          <p:nvPicPr>
            <p:cNvPr id="26" name="Picture 25" descr="A close up of a logo&#10;&#10;Description automatically generated">
              <a:extLst>
                <a:ext uri="{FF2B5EF4-FFF2-40B4-BE49-F238E27FC236}">
                  <a16:creationId xmlns:a16="http://schemas.microsoft.com/office/drawing/2014/main" id="{2226C5A9-471B-42E9-9A4A-06A3CC17039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294" y="6507351"/>
              <a:ext cx="364163" cy="364163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A3B66DB-D515-CA4B-A201-CE8059DE967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138534" y="6116320"/>
            <a:ext cx="45466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136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>
            <a:extLst>
              <a:ext uri="{FF2B5EF4-FFF2-40B4-BE49-F238E27FC236}">
                <a16:creationId xmlns:a16="http://schemas.microsoft.com/office/drawing/2014/main" id="{0A632DF3-7AA7-4404-A000-28703387A41E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/>
          </a:p>
        </p:txBody>
      </p:sp>
      <p:sp>
        <p:nvSpPr>
          <p:cNvPr id="11" name="Rechthoek 9">
            <a:extLst>
              <a:ext uri="{FF2B5EF4-FFF2-40B4-BE49-F238E27FC236}">
                <a16:creationId xmlns:a16="http://schemas.microsoft.com/office/drawing/2014/main" id="{4AE7FB7C-E163-47A0-A7B8-373634EACE66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8019360F-A79D-4356-B46F-EC3161D89B78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4ACE417-EC0B-4CB4-8D26-F0F3544C25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2C90433-A2EB-43FC-9103-024C27F03BF3}"/>
              </a:ext>
            </a:extLst>
          </p:cNvPr>
          <p:cNvGrpSpPr/>
          <p:nvPr userDrawn="1"/>
        </p:nvGrpSpPr>
        <p:grpSpPr>
          <a:xfrm>
            <a:off x="14111" y="6440340"/>
            <a:ext cx="1279638" cy="498183"/>
            <a:chOff x="14111" y="6440340"/>
            <a:chExt cx="1279638" cy="498183"/>
          </a:xfrm>
        </p:grpSpPr>
        <p:pic>
          <p:nvPicPr>
            <p:cNvPr id="6" name="Picture 5" descr="A close up of a logo&#10;&#10;Description automatically generated">
              <a:extLst>
                <a:ext uri="{FF2B5EF4-FFF2-40B4-BE49-F238E27FC236}">
                  <a16:creationId xmlns:a16="http://schemas.microsoft.com/office/drawing/2014/main" id="{B94DA48E-4F09-4AA0-839F-997E084B18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1" y="6440340"/>
              <a:ext cx="498183" cy="498183"/>
            </a:xfrm>
            <a:prstGeom prst="rect">
              <a:avLst/>
            </a:prstGeom>
          </p:spPr>
        </p:pic>
        <p:pic>
          <p:nvPicPr>
            <p:cNvPr id="8" name="Picture 7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F0DB1974-5050-4508-B20C-2915E36742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6457" y="6480785"/>
              <a:ext cx="417292" cy="417292"/>
            </a:xfrm>
            <a:prstGeom prst="rect">
              <a:avLst/>
            </a:prstGeom>
          </p:spPr>
        </p:pic>
        <p:pic>
          <p:nvPicPr>
            <p:cNvPr id="18" name="Picture 17" descr="A close up of a logo&#10;&#10;Description automatically generated">
              <a:extLst>
                <a:ext uri="{FF2B5EF4-FFF2-40B4-BE49-F238E27FC236}">
                  <a16:creationId xmlns:a16="http://schemas.microsoft.com/office/drawing/2014/main" id="{6BAD8D98-158A-4DC8-AA21-DB18CD9650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294" y="6507351"/>
              <a:ext cx="364163" cy="364163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B45E958-4AE9-B445-B55C-88DD3F266E2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3429" y="6606653"/>
            <a:ext cx="1225547" cy="200547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</p:spTree>
    <p:extLst>
      <p:ext uri="{BB962C8B-B14F-4D97-AF65-F5344CB8AC3E}">
        <p14:creationId xmlns:p14="http://schemas.microsoft.com/office/powerpoint/2010/main" val="2586652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CF82147A-F310-4F08-A322-4712DFB05CAC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/>
          </a:p>
        </p:txBody>
      </p:sp>
      <p:sp>
        <p:nvSpPr>
          <p:cNvPr id="18" name="Rechthoek 9">
            <a:extLst>
              <a:ext uri="{FF2B5EF4-FFF2-40B4-BE49-F238E27FC236}">
                <a16:creationId xmlns:a16="http://schemas.microsoft.com/office/drawing/2014/main" id="{FDCB7EAC-6124-4EAA-8359-CBA1FC66C05F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/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3F60A0B3-33D5-4C1D-916A-291659662A56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04CED64B-379A-440B-8CEC-EA945584F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1E980F08-4AEA-477F-852F-33E1F7E8C7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BF97975-AE76-4BF3-A59A-B7425F8376C7}"/>
              </a:ext>
            </a:extLst>
          </p:cNvPr>
          <p:cNvGrpSpPr/>
          <p:nvPr userDrawn="1"/>
        </p:nvGrpSpPr>
        <p:grpSpPr>
          <a:xfrm>
            <a:off x="14111" y="6440340"/>
            <a:ext cx="1279638" cy="498183"/>
            <a:chOff x="14111" y="6440340"/>
            <a:chExt cx="1279638" cy="498183"/>
          </a:xfrm>
        </p:grpSpPr>
        <p:pic>
          <p:nvPicPr>
            <p:cNvPr id="17" name="Picture 16" descr="A close up of a logo&#10;&#10;Description automatically generated">
              <a:extLst>
                <a:ext uri="{FF2B5EF4-FFF2-40B4-BE49-F238E27FC236}">
                  <a16:creationId xmlns:a16="http://schemas.microsoft.com/office/drawing/2014/main" id="{85ECE48E-98B2-416A-AB8B-B0B2D79B71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1" y="6440340"/>
              <a:ext cx="498183" cy="498183"/>
            </a:xfrm>
            <a:prstGeom prst="rect">
              <a:avLst/>
            </a:prstGeom>
          </p:spPr>
        </p:pic>
        <p:pic>
          <p:nvPicPr>
            <p:cNvPr id="22" name="Picture 21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B359738A-602A-4418-AAAE-607945E49A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6457" y="6480785"/>
              <a:ext cx="417292" cy="417292"/>
            </a:xfrm>
            <a:prstGeom prst="rect">
              <a:avLst/>
            </a:prstGeom>
          </p:spPr>
        </p:pic>
        <p:pic>
          <p:nvPicPr>
            <p:cNvPr id="23" name="Picture 22" descr="A close up of a logo&#10;&#10;Description automatically generated">
              <a:extLst>
                <a:ext uri="{FF2B5EF4-FFF2-40B4-BE49-F238E27FC236}">
                  <a16:creationId xmlns:a16="http://schemas.microsoft.com/office/drawing/2014/main" id="{8D5420E1-3342-4052-B2E1-D6157D8712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294" y="6507351"/>
              <a:ext cx="364163" cy="364163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4522826-8F7A-4048-8F0E-1D5A359BAF3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6606" y="6628053"/>
            <a:ext cx="710993" cy="116346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6172CC-1004-744E-8671-33E8BB2918E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3429" y="6606653"/>
            <a:ext cx="1225547" cy="200547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</p:spTree>
    <p:extLst>
      <p:ext uri="{BB962C8B-B14F-4D97-AF65-F5344CB8AC3E}">
        <p14:creationId xmlns:p14="http://schemas.microsoft.com/office/powerpoint/2010/main" val="1999342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9">
            <a:extLst>
              <a:ext uri="{FF2B5EF4-FFF2-40B4-BE49-F238E27FC236}">
                <a16:creationId xmlns:a16="http://schemas.microsoft.com/office/drawing/2014/main" id="{F95C1061-64D9-4E4A-BEB2-349B77D196FC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17B80726-3DF2-482C-991A-97D6D9E8430F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7BD0D8-3CA7-4C8D-8A26-1752BFB06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6D8D11-F353-1644-9F6F-2F0BE03ECA94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1968962-4102-1841-BBEE-88E05FE72C2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4801" y="1137272"/>
            <a:ext cx="11180936" cy="49069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93D2251-DA7C-4B35-BF44-219C7C8CCD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81CD65F-2568-47DB-9989-04B4404F4A29}"/>
              </a:ext>
            </a:extLst>
          </p:cNvPr>
          <p:cNvGrpSpPr/>
          <p:nvPr userDrawn="1"/>
        </p:nvGrpSpPr>
        <p:grpSpPr>
          <a:xfrm>
            <a:off x="14111" y="6440340"/>
            <a:ext cx="1279638" cy="498183"/>
            <a:chOff x="14111" y="6440340"/>
            <a:chExt cx="1279638" cy="498183"/>
          </a:xfrm>
        </p:grpSpPr>
        <p:pic>
          <p:nvPicPr>
            <p:cNvPr id="20" name="Picture 19" descr="A close up of a logo&#10;&#10;Description automatically generated">
              <a:extLst>
                <a:ext uri="{FF2B5EF4-FFF2-40B4-BE49-F238E27FC236}">
                  <a16:creationId xmlns:a16="http://schemas.microsoft.com/office/drawing/2014/main" id="{FDD32EA0-BC8B-4B5B-AACE-8575435131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1" y="6440340"/>
              <a:ext cx="498183" cy="498183"/>
            </a:xfrm>
            <a:prstGeom prst="rect">
              <a:avLst/>
            </a:prstGeom>
          </p:spPr>
        </p:pic>
        <p:pic>
          <p:nvPicPr>
            <p:cNvPr id="21" name="Picture 20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5793598A-8138-444F-96E5-07813C7AA5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6457" y="6480785"/>
              <a:ext cx="417292" cy="417292"/>
            </a:xfrm>
            <a:prstGeom prst="rect">
              <a:avLst/>
            </a:prstGeom>
          </p:spPr>
        </p:pic>
        <p:pic>
          <p:nvPicPr>
            <p:cNvPr id="22" name="Picture 21" descr="A close up of a logo&#10;&#10;Description automatically generated">
              <a:extLst>
                <a:ext uri="{FF2B5EF4-FFF2-40B4-BE49-F238E27FC236}">
                  <a16:creationId xmlns:a16="http://schemas.microsoft.com/office/drawing/2014/main" id="{DC1490F7-F3A5-4027-BB8E-E12E452CB1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294" y="6507351"/>
              <a:ext cx="364163" cy="364163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49F9DEB-48BF-7F46-9151-CB01337A560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6606" y="6628053"/>
            <a:ext cx="710993" cy="116346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D9D889-3B4E-DD43-95E0-2D86BAA4B48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3429" y="6606653"/>
            <a:ext cx="1225547" cy="200547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</p:spTree>
    <p:extLst>
      <p:ext uri="{BB962C8B-B14F-4D97-AF65-F5344CB8AC3E}">
        <p14:creationId xmlns:p14="http://schemas.microsoft.com/office/powerpoint/2010/main" val="261546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E44B679-5C31-5D44-83CA-8C998805E91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73532" y="1093190"/>
            <a:ext cx="5103315" cy="51168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ED0E79C-F69E-3E4F-A509-4E0B45A1129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24880" y="1093191"/>
            <a:ext cx="5038443" cy="51168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E27951EB-ACF7-429F-9EAD-CF194AA4ADBF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/>
          </a:p>
        </p:txBody>
      </p:sp>
      <p:sp>
        <p:nvSpPr>
          <p:cNvPr id="20" name="Rechthoek 9">
            <a:extLst>
              <a:ext uri="{FF2B5EF4-FFF2-40B4-BE49-F238E27FC236}">
                <a16:creationId xmlns:a16="http://schemas.microsoft.com/office/drawing/2014/main" id="{778D9F52-007D-4038-86CF-48A5BC1144CD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/>
          </a:p>
        </p:txBody>
      </p:sp>
      <p:sp>
        <p:nvSpPr>
          <p:cNvPr id="21" name="Ovaal 20">
            <a:extLst>
              <a:ext uri="{FF2B5EF4-FFF2-40B4-BE49-F238E27FC236}">
                <a16:creationId xmlns:a16="http://schemas.microsoft.com/office/drawing/2014/main" id="{02EB3EEA-CC2D-429E-A0AA-31421082FDFA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3E16B8AC-2586-44A6-971E-5514201D5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A5220020-D82C-49D6-A5E7-CD4E87C46A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AD56CB5-71D7-4DFF-998A-F01A4321B57E}"/>
              </a:ext>
            </a:extLst>
          </p:cNvPr>
          <p:cNvGrpSpPr/>
          <p:nvPr userDrawn="1"/>
        </p:nvGrpSpPr>
        <p:grpSpPr>
          <a:xfrm>
            <a:off x="14111" y="6440340"/>
            <a:ext cx="1279638" cy="498183"/>
            <a:chOff x="14111" y="6440340"/>
            <a:chExt cx="1279638" cy="498183"/>
          </a:xfrm>
        </p:grpSpPr>
        <p:pic>
          <p:nvPicPr>
            <p:cNvPr id="24" name="Picture 23" descr="A close up of a logo&#10;&#10;Description automatically generated">
              <a:extLst>
                <a:ext uri="{FF2B5EF4-FFF2-40B4-BE49-F238E27FC236}">
                  <a16:creationId xmlns:a16="http://schemas.microsoft.com/office/drawing/2014/main" id="{E9079E70-9B63-4E90-B865-AF05761BA3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1" y="6440340"/>
              <a:ext cx="498183" cy="498183"/>
            </a:xfrm>
            <a:prstGeom prst="rect">
              <a:avLst/>
            </a:prstGeom>
          </p:spPr>
        </p:pic>
        <p:pic>
          <p:nvPicPr>
            <p:cNvPr id="25" name="Picture 24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F91A5E03-CAB1-424E-AA6D-F2F1B9BE7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6457" y="6480785"/>
              <a:ext cx="417292" cy="417292"/>
            </a:xfrm>
            <a:prstGeom prst="rect">
              <a:avLst/>
            </a:prstGeom>
          </p:spPr>
        </p:pic>
        <p:pic>
          <p:nvPicPr>
            <p:cNvPr id="26" name="Picture 25" descr="A close up of a logo&#10;&#10;Description automatically generated">
              <a:extLst>
                <a:ext uri="{FF2B5EF4-FFF2-40B4-BE49-F238E27FC236}">
                  <a16:creationId xmlns:a16="http://schemas.microsoft.com/office/drawing/2014/main" id="{DF2D47AF-5846-4279-BCCD-60E37FB182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294" y="6507351"/>
              <a:ext cx="364163" cy="3641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2971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2B769C98-1A5D-514D-8B36-4BC779325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880" y="1564111"/>
            <a:ext cx="5039140" cy="47526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D357D307-A080-DC49-B4D3-D2BE99B4625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944411" y="1564111"/>
            <a:ext cx="5039140" cy="47526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B2D53F1-8BB0-F94B-B40B-1B1A209C2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4880" y="924349"/>
            <a:ext cx="5039140" cy="668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07E9D5E-9A14-204F-BF5B-1FE1FE6E429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944411" y="924349"/>
            <a:ext cx="5039140" cy="668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9B398202-6EBD-48C9-B7CD-C9E17453DA36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/>
          </a:p>
        </p:txBody>
      </p:sp>
      <p:sp>
        <p:nvSpPr>
          <p:cNvPr id="19" name="Rechthoek 9">
            <a:extLst>
              <a:ext uri="{FF2B5EF4-FFF2-40B4-BE49-F238E27FC236}">
                <a16:creationId xmlns:a16="http://schemas.microsoft.com/office/drawing/2014/main" id="{F59C42DF-0A99-4DD4-8374-27E84E7B3B2C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/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AD67BD65-C246-4DF8-8665-EC293E822BE4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32BC77FC-20E4-4E37-8BB4-445DE2BC0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128C8CBF-BB81-4D13-974E-7740DED0C2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E08D9FC6-1F4B-4041-8BE7-BDCAA1FA1D98}"/>
              </a:ext>
            </a:extLst>
          </p:cNvPr>
          <p:cNvGrpSpPr/>
          <p:nvPr userDrawn="1"/>
        </p:nvGrpSpPr>
        <p:grpSpPr>
          <a:xfrm>
            <a:off x="14111" y="6440340"/>
            <a:ext cx="1279638" cy="498183"/>
            <a:chOff x="14111" y="6440340"/>
            <a:chExt cx="1279638" cy="498183"/>
          </a:xfrm>
        </p:grpSpPr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3BEEF1DC-ED09-491E-B496-BB8EFC246F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1" y="6440340"/>
              <a:ext cx="498183" cy="498183"/>
            </a:xfrm>
            <a:prstGeom prst="rect">
              <a:avLst/>
            </a:prstGeom>
          </p:spPr>
        </p:pic>
        <p:pic>
          <p:nvPicPr>
            <p:cNvPr id="28" name="Picture 27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2C89D105-F597-4BE1-87F7-2EFCF4B964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6457" y="6480785"/>
              <a:ext cx="417292" cy="417292"/>
            </a:xfrm>
            <a:prstGeom prst="rect">
              <a:avLst/>
            </a:prstGeom>
          </p:spPr>
        </p:pic>
        <p:pic>
          <p:nvPicPr>
            <p:cNvPr id="29" name="Picture 28" descr="A close up of a logo&#10;&#10;Description automatically generated">
              <a:extLst>
                <a:ext uri="{FF2B5EF4-FFF2-40B4-BE49-F238E27FC236}">
                  <a16:creationId xmlns:a16="http://schemas.microsoft.com/office/drawing/2014/main" id="{0CEBC1CD-DE39-4F64-9F8E-9EC4354E2B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294" y="6507351"/>
              <a:ext cx="364163" cy="3641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77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Rechte verbindingslijn 17">
            <a:extLst>
              <a:ext uri="{FF2B5EF4-FFF2-40B4-BE49-F238E27FC236}">
                <a16:creationId xmlns:a16="http://schemas.microsoft.com/office/drawing/2014/main" id="{CA79620A-AE98-3D46-B71E-AAEF720D0DFD}"/>
              </a:ext>
            </a:extLst>
          </p:cNvPr>
          <p:cNvCxnSpPr>
            <a:cxnSpLocks/>
          </p:cNvCxnSpPr>
          <p:nvPr userDrawn="1"/>
        </p:nvCxnSpPr>
        <p:spPr>
          <a:xfrm>
            <a:off x="7970072" y="802709"/>
            <a:ext cx="0" cy="5924016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Afbeelding 20">
            <a:extLst>
              <a:ext uri="{FF2B5EF4-FFF2-40B4-BE49-F238E27FC236}">
                <a16:creationId xmlns:a16="http://schemas.microsoft.com/office/drawing/2014/main" id="{B3390693-4EF0-0244-ACDF-8904C2BF0A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4953" y="4307567"/>
            <a:ext cx="1275619" cy="394282"/>
          </a:xfrm>
          <a:prstGeom prst="rect">
            <a:avLst/>
          </a:prstGeom>
        </p:spPr>
      </p:pic>
      <p:pic>
        <p:nvPicPr>
          <p:cNvPr id="19" name="Afbeelding 21">
            <a:extLst>
              <a:ext uri="{FF2B5EF4-FFF2-40B4-BE49-F238E27FC236}">
                <a16:creationId xmlns:a16="http://schemas.microsoft.com/office/drawing/2014/main" id="{E444DB78-2325-CF48-B6D0-7EB8D4D8E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2362" y="4252741"/>
            <a:ext cx="705508" cy="503934"/>
          </a:xfrm>
          <a:prstGeom prst="rect">
            <a:avLst/>
          </a:prstGeom>
        </p:spPr>
      </p:pic>
      <p:cxnSp>
        <p:nvCxnSpPr>
          <p:cNvPr id="20" name="Rechte verbindingslijn 23">
            <a:extLst>
              <a:ext uri="{FF2B5EF4-FFF2-40B4-BE49-F238E27FC236}">
                <a16:creationId xmlns:a16="http://schemas.microsoft.com/office/drawing/2014/main" id="{4C958518-3E7F-2F48-9651-20973FCF3122}"/>
              </a:ext>
            </a:extLst>
          </p:cNvPr>
          <p:cNvCxnSpPr>
            <a:cxnSpLocks/>
          </p:cNvCxnSpPr>
          <p:nvPr userDrawn="1"/>
        </p:nvCxnSpPr>
        <p:spPr>
          <a:xfrm flipH="1">
            <a:off x="8161978" y="3969061"/>
            <a:ext cx="3838116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24">
            <a:extLst>
              <a:ext uri="{FF2B5EF4-FFF2-40B4-BE49-F238E27FC236}">
                <a16:creationId xmlns:a16="http://schemas.microsoft.com/office/drawing/2014/main" id="{FAEF0898-0A24-DE4E-84B5-F7F47859289A}"/>
              </a:ext>
            </a:extLst>
          </p:cNvPr>
          <p:cNvCxnSpPr>
            <a:cxnSpLocks/>
          </p:cNvCxnSpPr>
          <p:nvPr userDrawn="1"/>
        </p:nvCxnSpPr>
        <p:spPr>
          <a:xfrm flipH="1">
            <a:off x="8161978" y="5063021"/>
            <a:ext cx="3838116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jdelijke aanduiding voor tekst 2">
            <a:extLst>
              <a:ext uri="{FF2B5EF4-FFF2-40B4-BE49-F238E27FC236}">
                <a16:creationId xmlns:a16="http://schemas.microsoft.com/office/drawing/2014/main" id="{6A9798BD-3E4B-344A-9355-E1A728F4CD75}"/>
              </a:ext>
            </a:extLst>
          </p:cNvPr>
          <p:cNvSpPr txBox="1">
            <a:spLocks/>
          </p:cNvSpPr>
          <p:nvPr userDrawn="1"/>
        </p:nvSpPr>
        <p:spPr>
          <a:xfrm>
            <a:off x="8134816" y="5138722"/>
            <a:ext cx="3906291" cy="9639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1100" noProof="0"/>
              <a:t>This project has received funding from the Innovative Medicines Initiative 2 Joint Undertaking (JU) under grant agreement No 806968. The JU receives support from the European Union’s Horizon 2020 research and innovation programme and EFPIA. </a:t>
            </a:r>
          </a:p>
        </p:txBody>
      </p:sp>
      <p:pic>
        <p:nvPicPr>
          <p:cNvPr id="23" name="Afbeelding 28">
            <a:extLst>
              <a:ext uri="{FF2B5EF4-FFF2-40B4-BE49-F238E27FC236}">
                <a16:creationId xmlns:a16="http://schemas.microsoft.com/office/drawing/2014/main" id="{3A35C8B1-38F6-1248-A373-1B1CF16BB4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15" b="19339"/>
          <a:stretch/>
        </p:blipFill>
        <p:spPr>
          <a:xfrm>
            <a:off x="10669660" y="4275408"/>
            <a:ext cx="725091" cy="449889"/>
          </a:xfrm>
          <a:prstGeom prst="rect">
            <a:avLst/>
          </a:prstGeom>
        </p:spPr>
      </p:pic>
      <p:pic>
        <p:nvPicPr>
          <p:cNvPr id="24" name="Afbeelding 29">
            <a:extLst>
              <a:ext uri="{FF2B5EF4-FFF2-40B4-BE49-F238E27FC236}">
                <a16:creationId xmlns:a16="http://schemas.microsoft.com/office/drawing/2014/main" id="{53F1D838-76EE-6347-B1B5-95F70CEE327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9310" y="1983076"/>
            <a:ext cx="540000" cy="540000"/>
          </a:xfrm>
          <a:prstGeom prst="rect">
            <a:avLst/>
          </a:prstGeom>
        </p:spPr>
      </p:pic>
      <p:sp>
        <p:nvSpPr>
          <p:cNvPr id="25" name="Tijdelijke aanduiding voor tekst 2">
            <a:extLst>
              <a:ext uri="{FF2B5EF4-FFF2-40B4-BE49-F238E27FC236}">
                <a16:creationId xmlns:a16="http://schemas.microsoft.com/office/drawing/2014/main" id="{4276C92D-A390-0446-AA90-D417D5177FB2}"/>
              </a:ext>
            </a:extLst>
          </p:cNvPr>
          <p:cNvSpPr txBox="1">
            <a:spLocks/>
          </p:cNvSpPr>
          <p:nvPr userDrawn="1"/>
        </p:nvSpPr>
        <p:spPr>
          <a:xfrm>
            <a:off x="9131642" y="1988039"/>
            <a:ext cx="2174341" cy="541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noProof="0"/>
              <a:t>@IMI_EHDEN</a:t>
            </a:r>
          </a:p>
        </p:txBody>
      </p:sp>
      <p:pic>
        <p:nvPicPr>
          <p:cNvPr id="26" name="Afbeelding 31">
            <a:extLst>
              <a:ext uri="{FF2B5EF4-FFF2-40B4-BE49-F238E27FC236}">
                <a16:creationId xmlns:a16="http://schemas.microsoft.com/office/drawing/2014/main" id="{05349216-B594-F748-9EA6-71E1025A78F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9310" y="2583101"/>
            <a:ext cx="540000" cy="540000"/>
          </a:xfrm>
          <a:prstGeom prst="rect">
            <a:avLst/>
          </a:prstGeom>
        </p:spPr>
      </p:pic>
      <p:sp>
        <p:nvSpPr>
          <p:cNvPr id="27" name="Tijdelijke aanduiding voor tekst 2">
            <a:extLst>
              <a:ext uri="{FF2B5EF4-FFF2-40B4-BE49-F238E27FC236}">
                <a16:creationId xmlns:a16="http://schemas.microsoft.com/office/drawing/2014/main" id="{088BD8D4-0720-C549-8143-2D589210E315}"/>
              </a:ext>
            </a:extLst>
          </p:cNvPr>
          <p:cNvSpPr txBox="1">
            <a:spLocks/>
          </p:cNvSpPr>
          <p:nvPr userDrawn="1"/>
        </p:nvSpPr>
        <p:spPr>
          <a:xfrm>
            <a:off x="9131642" y="2582186"/>
            <a:ext cx="2174341" cy="541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noProof="0"/>
              <a:t>IMI_EHDEN</a:t>
            </a:r>
          </a:p>
        </p:txBody>
      </p:sp>
      <p:sp>
        <p:nvSpPr>
          <p:cNvPr id="28" name="Tijdelijke aanduiding voor tekst 2">
            <a:extLst>
              <a:ext uri="{FF2B5EF4-FFF2-40B4-BE49-F238E27FC236}">
                <a16:creationId xmlns:a16="http://schemas.microsoft.com/office/drawing/2014/main" id="{791067B1-2101-3B4D-A626-C44696989C87}"/>
              </a:ext>
            </a:extLst>
          </p:cNvPr>
          <p:cNvSpPr txBox="1">
            <a:spLocks/>
          </p:cNvSpPr>
          <p:nvPr userDrawn="1"/>
        </p:nvSpPr>
        <p:spPr>
          <a:xfrm>
            <a:off x="9131642" y="1391159"/>
            <a:ext cx="2174341" cy="541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noProof="0"/>
              <a:t>www.ehden.eu</a:t>
            </a:r>
          </a:p>
        </p:txBody>
      </p:sp>
      <p:pic>
        <p:nvPicPr>
          <p:cNvPr id="29" name="Afbeelding 34">
            <a:extLst>
              <a:ext uri="{FF2B5EF4-FFF2-40B4-BE49-F238E27FC236}">
                <a16:creationId xmlns:a16="http://schemas.microsoft.com/office/drawing/2014/main" id="{B2F99D0D-BAEA-6442-BFD0-DC950078D48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9310" y="1393254"/>
            <a:ext cx="540000" cy="540000"/>
          </a:xfrm>
          <a:prstGeom prst="rect">
            <a:avLst/>
          </a:prstGeom>
        </p:spPr>
      </p:pic>
      <p:sp>
        <p:nvSpPr>
          <p:cNvPr id="30" name="Tijdelijke aanduiding voor tekst 2">
            <a:extLst>
              <a:ext uri="{FF2B5EF4-FFF2-40B4-BE49-F238E27FC236}">
                <a16:creationId xmlns:a16="http://schemas.microsoft.com/office/drawing/2014/main" id="{6D887A2C-A111-5E43-AB40-469F95D9F5BA}"/>
              </a:ext>
            </a:extLst>
          </p:cNvPr>
          <p:cNvSpPr txBox="1">
            <a:spLocks/>
          </p:cNvSpPr>
          <p:nvPr userDrawn="1"/>
        </p:nvSpPr>
        <p:spPr>
          <a:xfrm>
            <a:off x="9131642" y="3175697"/>
            <a:ext cx="2630736" cy="541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nl-NL" sz="24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20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NL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nl-BE" sz="16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noProof="0"/>
              <a:t>github.com/EHDEN</a:t>
            </a:r>
          </a:p>
        </p:txBody>
      </p:sp>
      <p:pic>
        <p:nvPicPr>
          <p:cNvPr id="31" name="Afbeelding 36">
            <a:extLst>
              <a:ext uri="{FF2B5EF4-FFF2-40B4-BE49-F238E27FC236}">
                <a16:creationId xmlns:a16="http://schemas.microsoft.com/office/drawing/2014/main" id="{F5FAD01C-12ED-714E-A0C7-68BB7975A01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9310" y="3179769"/>
            <a:ext cx="540000" cy="540000"/>
          </a:xfrm>
          <a:prstGeom prst="rect">
            <a:avLst/>
          </a:prstGeom>
        </p:spPr>
      </p:pic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7201A97E-4FB9-BD4B-830A-BA4D563B645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7998" y="1058592"/>
            <a:ext cx="7116034" cy="5217033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3" name="TextBox 3">
            <a:extLst>
              <a:ext uri="{FF2B5EF4-FFF2-40B4-BE49-F238E27FC236}">
                <a16:creationId xmlns:a16="http://schemas.microsoft.com/office/drawing/2014/main" id="{CA41D05D-CD1C-497E-A422-08BE6F47341B}"/>
              </a:ext>
            </a:extLst>
          </p:cNvPr>
          <p:cNvSpPr txBox="1"/>
          <p:nvPr userDrawn="1"/>
        </p:nvSpPr>
        <p:spPr>
          <a:xfrm>
            <a:off x="11660905" y="6535545"/>
            <a:ext cx="490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D62B9C-1313-6240-B3A9-12C8D3C5854C}" type="slidenum">
              <a:rPr lang="en-US" sz="1400" smtClean="0"/>
              <a:t>‹#›</a:t>
            </a:fld>
            <a:endParaRPr lang="en-US" sz="1400"/>
          </a:p>
        </p:txBody>
      </p:sp>
      <p:sp>
        <p:nvSpPr>
          <p:cNvPr id="34" name="Rechthoek 9">
            <a:extLst>
              <a:ext uri="{FF2B5EF4-FFF2-40B4-BE49-F238E27FC236}">
                <a16:creationId xmlns:a16="http://schemas.microsoft.com/office/drawing/2014/main" id="{2ACEB45D-7D46-4ED1-BE80-2D60EF937AE3}"/>
              </a:ext>
            </a:extLst>
          </p:cNvPr>
          <p:cNvSpPr/>
          <p:nvPr userDrawn="1"/>
        </p:nvSpPr>
        <p:spPr>
          <a:xfrm>
            <a:off x="0" y="1"/>
            <a:ext cx="12191999" cy="65913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2400"/>
          </a:p>
        </p:txBody>
      </p:sp>
      <p:sp>
        <p:nvSpPr>
          <p:cNvPr id="35" name="Ovaal 34">
            <a:extLst>
              <a:ext uri="{FF2B5EF4-FFF2-40B4-BE49-F238E27FC236}">
                <a16:creationId xmlns:a16="http://schemas.microsoft.com/office/drawing/2014/main" id="{5CF90DFD-B285-47A9-8BAA-DBA7FE43CBD7}"/>
              </a:ext>
            </a:extLst>
          </p:cNvPr>
          <p:cNvSpPr/>
          <p:nvPr userDrawn="1"/>
        </p:nvSpPr>
        <p:spPr>
          <a:xfrm>
            <a:off x="98369" y="76954"/>
            <a:ext cx="509144" cy="5067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el 1">
            <a:extLst>
              <a:ext uri="{FF2B5EF4-FFF2-40B4-BE49-F238E27FC236}">
                <a16:creationId xmlns:a16="http://schemas.microsoft.com/office/drawing/2014/main" id="{DCEC323E-7E28-4D2C-8D57-55609F2E1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8" y="0"/>
            <a:ext cx="11408952" cy="659130"/>
          </a:xfrm>
          <a:prstGeom prst="rect">
            <a:avLst/>
          </a:prstGeom>
        </p:spPr>
        <p:txBody>
          <a:bodyPr anchor="ctr"/>
          <a:lstStyle>
            <a:lvl1pPr>
              <a:defRPr sz="3600" b="1" cap="small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FF703BF6-08CF-4894-996E-1BFD789C1B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773" t="-304" r="191" b="-1528"/>
          <a:stretch/>
        </p:blipFill>
        <p:spPr>
          <a:xfrm>
            <a:off x="81986" y="76954"/>
            <a:ext cx="619076" cy="6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72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F419AEB-9CB6-1943-99FD-66C736DF69A6}"/>
              </a:ext>
            </a:extLst>
          </p:cNvPr>
          <p:cNvSpPr/>
          <p:nvPr userDrawn="1"/>
        </p:nvSpPr>
        <p:spPr>
          <a:xfrm>
            <a:off x="0" y="6176965"/>
            <a:ext cx="390144" cy="317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C2074"/>
                </a:solidFill>
              </a:defRPr>
            </a:lvl1pPr>
          </a:lstStyle>
          <a:p>
            <a:r>
              <a:rPr lang="en-GB" noProof="0" dirty="0"/>
              <a:t>Click to edit title </a:t>
            </a:r>
          </a:p>
        </p:txBody>
      </p:sp>
      <p:sp>
        <p:nvSpPr>
          <p:cNvPr id="4" name="Tijdelijke aanduiding voor tekst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5pPr>
              <a:defRPr>
                <a:latin typeface="Arial" charset="0"/>
                <a:ea typeface="Arial" charset="0"/>
                <a:cs typeface="Arial" charset="0"/>
              </a:defRPr>
            </a:lvl5pPr>
            <a:lvl6pPr marL="0" indent="0">
              <a:buNone/>
              <a:defRPr/>
            </a:lvl6pPr>
            <a:lvl7pPr marL="0" indent="0">
              <a:buNone/>
              <a:tabLst/>
              <a:defRPr sz="1867"/>
            </a:lvl7pPr>
            <a:lvl8pPr marL="6351" indent="0">
              <a:buNone/>
              <a:tabLst/>
              <a:defRPr sz="1867"/>
            </a:lvl8pPr>
            <a:lvl9pPr marL="0" indent="0">
              <a:buNone/>
              <a:tabLst/>
              <a:defRPr sz="1867"/>
            </a:lvl9pPr>
          </a:lstStyle>
          <a:p>
            <a:pPr lvl="0"/>
            <a:r>
              <a:rPr lang="en-GB" noProof="0" dirty="0"/>
              <a:t>First ‘normal’ text level</a:t>
            </a:r>
          </a:p>
          <a:p>
            <a:pPr lvl="1"/>
            <a:r>
              <a:rPr lang="en-GB" noProof="0" dirty="0"/>
              <a:t>Second ‘bullet’ text level</a:t>
            </a:r>
          </a:p>
          <a:p>
            <a:pPr lvl="2"/>
            <a:r>
              <a:rPr lang="en-GB" noProof="0" dirty="0"/>
              <a:t>Third ‘sub-bullet’ text level</a:t>
            </a:r>
          </a:p>
          <a:p>
            <a:pPr lvl="8"/>
            <a:endParaRPr lang="en-GB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C74B17-85A6-E847-A569-B45ECD1779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609" y="6176965"/>
            <a:ext cx="1377696" cy="31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98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C2074"/>
                </a:solidFill>
              </a:defRPr>
            </a:lvl1pPr>
          </a:lstStyle>
          <a:p>
            <a:r>
              <a:rPr lang="en-GB" noProof="0" dirty="0"/>
              <a:t>Click to edit title </a:t>
            </a:r>
          </a:p>
        </p:txBody>
      </p:sp>
      <p:sp>
        <p:nvSpPr>
          <p:cNvPr id="4" name="Tijdelijke aanduiding voor tekst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5pPr>
              <a:defRPr>
                <a:latin typeface="Arial" charset="0"/>
                <a:ea typeface="Arial" charset="0"/>
                <a:cs typeface="Arial" charset="0"/>
              </a:defRPr>
            </a:lvl5pPr>
            <a:lvl6pPr marL="0" indent="0">
              <a:buNone/>
              <a:defRPr/>
            </a:lvl6pPr>
            <a:lvl7pPr marL="0" indent="0">
              <a:buNone/>
              <a:tabLst/>
              <a:defRPr sz="1867"/>
            </a:lvl7pPr>
            <a:lvl8pPr marL="6351" indent="0">
              <a:buNone/>
              <a:tabLst/>
              <a:defRPr sz="1867"/>
            </a:lvl8pPr>
            <a:lvl9pPr marL="0" indent="0">
              <a:buNone/>
              <a:tabLst/>
              <a:defRPr sz="1867"/>
            </a:lvl9pPr>
          </a:lstStyle>
          <a:p>
            <a:pPr lvl="0"/>
            <a:r>
              <a:rPr lang="en-GB" noProof="0" dirty="0"/>
              <a:t>First ‘normal’ text level</a:t>
            </a:r>
          </a:p>
          <a:p>
            <a:pPr lvl="1"/>
            <a:r>
              <a:rPr lang="en-GB" noProof="0" dirty="0"/>
              <a:t>Second ‘bullet’ text level</a:t>
            </a:r>
          </a:p>
          <a:p>
            <a:pPr lvl="2"/>
            <a:r>
              <a:rPr lang="en-GB" noProof="0" dirty="0"/>
              <a:t>Third ‘sub-bullet’ text level</a:t>
            </a:r>
          </a:p>
          <a:p>
            <a:pPr lvl="8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27995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382" y="152400"/>
            <a:ext cx="10332018" cy="8382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54776"/>
            <a:ext cx="12192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C:\Users\pryan4\Downloads\want-impact-public-health-help-shape-journey-ahead\OHDSI logo only - colored.png">
            <a:extLst>
              <a:ext uri="{FF2B5EF4-FFF2-40B4-BE49-F238E27FC236}">
                <a16:creationId xmlns:a16="http://schemas.microsoft.com/office/drawing/2014/main" id="{8E27D786-324D-4E22-B525-044E22AFE8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518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10058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err="1"/>
              <a:t>Klik</a:t>
            </a:r>
            <a:r>
              <a:rPr lang="en-GB" noProof="0"/>
              <a:t> om </a:t>
            </a:r>
            <a:r>
              <a:rPr lang="en-GB" noProof="0" err="1"/>
              <a:t>stijl</a:t>
            </a:r>
            <a:r>
              <a:rPr lang="en-GB" noProof="0"/>
              <a:t> </a:t>
            </a:r>
            <a:r>
              <a:rPr lang="en-GB" noProof="0" err="1"/>
              <a:t>te</a:t>
            </a:r>
            <a:r>
              <a:rPr lang="en-GB" noProof="0"/>
              <a:t> </a:t>
            </a:r>
            <a:r>
              <a:rPr lang="en-GB" noProof="0" err="1"/>
              <a:t>bewerken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Tekststijl van het model bewerken</a:t>
            </a:r>
          </a:p>
          <a:p>
            <a:pPr lvl="1"/>
            <a:r>
              <a:rPr lang="en-GB" noProof="0"/>
              <a:t>Tweede niveau</a:t>
            </a:r>
          </a:p>
          <a:p>
            <a:pPr lvl="2"/>
            <a:r>
              <a:rPr lang="en-GB" noProof="0"/>
              <a:t>Derde niveau</a:t>
            </a:r>
          </a:p>
          <a:p>
            <a:pPr lvl="3"/>
            <a:r>
              <a:rPr lang="en-GB" noProof="0"/>
              <a:t>Vierde niveau</a:t>
            </a:r>
          </a:p>
          <a:p>
            <a:pPr lvl="4"/>
            <a:r>
              <a:rPr lang="en-GB" noProof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78099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91" r:id="rId2"/>
    <p:sldLayoutId id="2147483683" r:id="rId3"/>
    <p:sldLayoutId id="2147483661" r:id="rId4"/>
    <p:sldLayoutId id="2147483684" r:id="rId5"/>
    <p:sldLayoutId id="2147483688" r:id="rId6"/>
    <p:sldLayoutId id="2147483689" r:id="rId7"/>
    <p:sldLayoutId id="2147483690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ard.bmj.com/content/annrheumdis/early/2020/01/22/annrheumdis-2019-216655.full.pdf" TargetMode="Externa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data.ohdsi.org/ehdenRaPrediction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hdsi-studies/EhdenRaPrediction/tree/master/validationPackage/EHDENRAPredictionValidation" TargetMode="External"/><Relationship Id="rId2" Type="http://schemas.openxmlformats.org/officeDocument/2006/relationships/hyperlink" Target="https://github.com/ohdsi-studies/EhdenRaPrediction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c.yang@erasmusmc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C31A8-3D7B-430C-9599-0997D1FC23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EHDEN Study-a-thon 2020</a:t>
            </a:r>
            <a:br>
              <a:rPr lang="en-US" dirty="0"/>
            </a:br>
            <a:r>
              <a:rPr lang="en-US" dirty="0"/>
              <a:t>Patient-Level Prediction Study</a:t>
            </a:r>
            <a:endParaRPr lang="en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2DE39B-2A40-487C-8456-88B914FDF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NL" dirty="0"/>
              <a:t>Ross Williams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28D91D-BE20-F242-A347-2B977F351F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Development and validation of patient-level prediction models for adverse health outcomes amongst adult RA patients initiating first-line treatment of methotrexate monotherapy: a multinational real-world cohort analysis including 164,735 subjects</a:t>
            </a:r>
            <a:endParaRPr lang="en-NL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713146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C3EAD-7CDF-4472-8D9D-6D0B06928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Motivation</a:t>
            </a:r>
            <a:endParaRPr lang="en-NL" dirty="0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04948ADD-DC71-4A2F-BDF0-E3BB1292C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4463" y="-2720975"/>
            <a:ext cx="609600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76BE65-0802-48CD-B125-CFE3C83EC797}"/>
              </a:ext>
            </a:extLst>
          </p:cNvPr>
          <p:cNvSpPr/>
          <p:nvPr/>
        </p:nvSpPr>
        <p:spPr>
          <a:xfrm>
            <a:off x="685261" y="148872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EULAR guidelines recommend the early initiation of methotrexate (MTX) monotherapy as soon as possible after the diagnosis of rheumatoid arthritis (RA). </a:t>
            </a:r>
            <a:endParaRPr lang="en-N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DDFD1B-1729-4BF0-98C5-C7FB24917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829" y="3321475"/>
            <a:ext cx="6012237" cy="21855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5CB600F-4A61-4720-AED1-C9ECF144B59A}"/>
              </a:ext>
            </a:extLst>
          </p:cNvPr>
          <p:cNvSpPr/>
          <p:nvPr/>
        </p:nvSpPr>
        <p:spPr>
          <a:xfrm>
            <a:off x="6051430" y="5568905"/>
            <a:ext cx="3574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hlinkClick r:id="rId5"/>
              </a:rPr>
              <a:t>https://ard.bmj.com/content/annrheumdis/early/2020/01/22/annrheumdis-2019-216655.full.pdf</a:t>
            </a:r>
            <a:endParaRPr lang="en-NL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B5D453-660E-4EAD-A645-4E5767B7199D}"/>
              </a:ext>
            </a:extLst>
          </p:cNvPr>
          <p:cNvSpPr/>
          <p:nvPr/>
        </p:nvSpPr>
        <p:spPr>
          <a:xfrm>
            <a:off x="391524" y="409835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212121"/>
                </a:solidFill>
                <a:latin typeface="Times New Roman" panose="02020603050405020304" pitchFamily="18" charset="0"/>
              </a:rPr>
              <a:t>Mentions infections as the main side effect of DMARDs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12121"/>
                </a:solidFill>
                <a:latin typeface="Times New Roman" panose="02020603050405020304" pitchFamily="18" charset="0"/>
              </a:rPr>
              <a:t>Discusses using risk scores to stratify patients and provide more </a:t>
            </a:r>
            <a:r>
              <a:rPr lang="en-US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personalised</a:t>
            </a:r>
            <a:r>
              <a:rPr lang="en-US" dirty="0">
                <a:solidFill>
                  <a:srgbClr val="212121"/>
                </a:solidFill>
                <a:latin typeface="Times New Roman" panose="02020603050405020304" pitchFamily="18" charset="0"/>
              </a:rPr>
              <a:t> treatments. 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63287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C3EAD-7CDF-4472-8D9D-6D0B06928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Problem Specification</a:t>
            </a:r>
            <a:endParaRPr lang="en-N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74A4C01-A765-405C-BF92-7B5169DEC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957" y="2068513"/>
            <a:ext cx="8491633" cy="272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04948ADD-DC71-4A2F-BDF0-E3BB1292C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4463" y="-2720975"/>
            <a:ext cx="609600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BCAFF79E-2A58-4B3E-8841-E7AEDFD93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124" y="2858295"/>
            <a:ext cx="545151" cy="57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AAB102-7DE9-4AF8-B41B-F0EE83D9C4B5}"/>
              </a:ext>
            </a:extLst>
          </p:cNvPr>
          <p:cNvSpPr txBox="1"/>
          <p:nvPr/>
        </p:nvSpPr>
        <p:spPr>
          <a:xfrm>
            <a:off x="7803492" y="2135685"/>
            <a:ext cx="167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: 3m, 2y, 5y 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BBCA34-E997-4EA2-A1C3-5314732018DB}"/>
              </a:ext>
            </a:extLst>
          </p:cNvPr>
          <p:cNvSpPr txBox="1"/>
          <p:nvPr/>
        </p:nvSpPr>
        <p:spPr>
          <a:xfrm>
            <a:off x="4876734" y="1212355"/>
            <a:ext cx="1811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Index date: New init. of MTX therapy</a:t>
            </a:r>
            <a:endParaRPr lang="en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7DAC6F-5300-48D2-8DD9-50BEFADD5591}"/>
              </a:ext>
            </a:extLst>
          </p:cNvPr>
          <p:cNvSpPr txBox="1"/>
          <p:nvPr/>
        </p:nvSpPr>
        <p:spPr>
          <a:xfrm>
            <a:off x="6294697" y="4022793"/>
            <a:ext cx="38925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Leukopenia, Pancytopenia, </a:t>
            </a:r>
          </a:p>
          <a:p>
            <a:r>
              <a:rPr lang="en-GB" dirty="0"/>
              <a:t>Infection (serious, opportunistic, all)</a:t>
            </a:r>
          </a:p>
          <a:p>
            <a:r>
              <a:rPr lang="en-GB" dirty="0"/>
              <a:t>MI and Stroke</a:t>
            </a:r>
          </a:p>
          <a:p>
            <a:r>
              <a:rPr lang="en-GB" dirty="0"/>
              <a:t>Cancer (breast, colorectal, uterus)</a:t>
            </a:r>
            <a:endParaRPr lang="en-NL" dirty="0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47C0262E-B836-401B-8C3E-D5DF167CB746}"/>
              </a:ext>
            </a:extLst>
          </p:cNvPr>
          <p:cNvSpPr/>
          <p:nvPr/>
        </p:nvSpPr>
        <p:spPr>
          <a:xfrm rot="16200000">
            <a:off x="3032457" y="2647912"/>
            <a:ext cx="923330" cy="366692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02A7EA-978A-44FF-AD4F-E41A039B90CA}"/>
              </a:ext>
            </a:extLst>
          </p:cNvPr>
          <p:cNvSpPr txBox="1"/>
          <p:nvPr/>
        </p:nvSpPr>
        <p:spPr>
          <a:xfrm>
            <a:off x="2071202" y="5041415"/>
            <a:ext cx="2481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Min. 365 days observation period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80877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6F34F-EBB0-496C-AF0A-E729CE3D3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Protocol Development</a:t>
            </a:r>
            <a:endParaRPr lang="en-N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C65F91-AED3-4D65-BF9D-E68514B8F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536" y="1092200"/>
            <a:ext cx="5585731" cy="49191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9F705A-51B3-454A-800E-112EE1902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24" y="3885822"/>
            <a:ext cx="5867400" cy="27328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70DAC1-1523-4076-B842-EC7945C24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048" y="659130"/>
            <a:ext cx="5151720" cy="368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592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A68B0-B799-FC43-AE42-621B968CD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 Specification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BB0E0F-4F69-492B-AED4-D1F18E434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3" y="913033"/>
            <a:ext cx="8077200" cy="38833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02CB06-7F96-4851-9655-92BDD054D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823" y="1921934"/>
            <a:ext cx="7413182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0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91535-1887-154B-83EB-C63A00C2A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Generate R-Package and share with the world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930620-8FBB-8C41-8169-FE63F93AEC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9477" y="1787384"/>
            <a:ext cx="2626587" cy="32832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C81961-4B78-4B74-885A-FD838B6B2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2" y="1488906"/>
            <a:ext cx="8068733" cy="388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45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6F34F-EBB0-496C-AF0A-E729CE3D3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Methods</a:t>
            </a:r>
            <a:endParaRPr lang="en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E10015-A44A-462A-AC7F-465E81D420FD}"/>
              </a:ext>
            </a:extLst>
          </p:cNvPr>
          <p:cNvSpPr txBox="1"/>
          <p:nvPr/>
        </p:nvSpPr>
        <p:spPr>
          <a:xfrm>
            <a:off x="783048" y="737257"/>
            <a:ext cx="100806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Evaluation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AUROC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Calibration (graphical assessment)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performed both internal (test) and external validation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C954C7-1FDB-3C4D-93CE-856C0F38C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4824" y="1198416"/>
            <a:ext cx="4064000" cy="304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B277DF-6CEB-4CA4-AE79-DC5C7EFF6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062" y="2924742"/>
            <a:ext cx="3815762" cy="35730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043F5D-C2C2-40FF-8B06-1A68A4A70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3" y="2924741"/>
            <a:ext cx="3895999" cy="362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88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43FFE-BA42-CD4C-8076-18C284627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Share model and performance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08B1F2-D4D3-4123-8594-AB6357755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264" y="1554956"/>
            <a:ext cx="4892953" cy="4581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D16A4D-F5A0-4647-972B-32F315878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42" y="1554955"/>
            <a:ext cx="4892953" cy="464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790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848D6-339C-4730-82BA-90CA6F881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  <a:endParaRPr lang="en-NL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19C39E9-C98A-4DD4-B13B-3A954C153E2F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29190060"/>
              </p:ext>
            </p:extLst>
          </p:nvPr>
        </p:nvGraphicFramePr>
        <p:xfrm>
          <a:off x="431152" y="1280044"/>
          <a:ext cx="7343192" cy="46171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2728">
                  <a:extLst>
                    <a:ext uri="{9D8B030D-6E8A-4147-A177-3AD203B41FA5}">
                      <a16:colId xmlns:a16="http://schemas.microsoft.com/office/drawing/2014/main" val="1130384346"/>
                    </a:ext>
                  </a:extLst>
                </a:gridCol>
                <a:gridCol w="1554747">
                  <a:extLst>
                    <a:ext uri="{9D8B030D-6E8A-4147-A177-3AD203B41FA5}">
                      <a16:colId xmlns:a16="http://schemas.microsoft.com/office/drawing/2014/main" val="1451797066"/>
                    </a:ext>
                  </a:extLst>
                </a:gridCol>
                <a:gridCol w="1554747">
                  <a:extLst>
                    <a:ext uri="{9D8B030D-6E8A-4147-A177-3AD203B41FA5}">
                      <a16:colId xmlns:a16="http://schemas.microsoft.com/office/drawing/2014/main" val="2122554066"/>
                    </a:ext>
                  </a:extLst>
                </a:gridCol>
                <a:gridCol w="2080970">
                  <a:extLst>
                    <a:ext uri="{9D8B030D-6E8A-4147-A177-3AD203B41FA5}">
                      <a16:colId xmlns:a16="http://schemas.microsoft.com/office/drawing/2014/main" val="382799928"/>
                    </a:ext>
                  </a:extLst>
                </a:gridCol>
              </a:tblGrid>
              <a:tr h="740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err="1">
                          <a:effectLst/>
                        </a:rPr>
                        <a:t>Database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err="1">
                          <a:effectLst/>
                        </a:rPr>
                        <a:t>Acute</a:t>
                      </a:r>
                      <a:r>
                        <a:rPr lang="es-ES" sz="1200" dirty="0">
                          <a:effectLst/>
                        </a:rPr>
                        <a:t> MI </a:t>
                      </a:r>
                      <a:r>
                        <a:rPr lang="es-ES" sz="1200" dirty="0" err="1">
                          <a:effectLst/>
                        </a:rPr>
                        <a:t>within</a:t>
                      </a:r>
                      <a:r>
                        <a:rPr lang="es-ES" sz="1200" dirty="0">
                          <a:effectLst/>
                        </a:rPr>
                        <a:t> 2y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err="1">
                          <a:effectLst/>
                        </a:rPr>
                        <a:t>Stroke</a:t>
                      </a:r>
                      <a:r>
                        <a:rPr lang="es-ES" sz="1200" dirty="0">
                          <a:effectLst/>
                        </a:rPr>
                        <a:t> </a:t>
                      </a:r>
                      <a:r>
                        <a:rPr lang="es-ES" sz="1200" dirty="0" err="1">
                          <a:effectLst/>
                        </a:rPr>
                        <a:t>within</a:t>
                      </a:r>
                      <a:r>
                        <a:rPr lang="es-ES" sz="1200" dirty="0">
                          <a:effectLst/>
                        </a:rPr>
                        <a:t> 2y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err="1">
                          <a:effectLst/>
                        </a:rPr>
                        <a:t>Serious</a:t>
                      </a:r>
                      <a:r>
                        <a:rPr lang="es-ES" sz="1200" dirty="0">
                          <a:effectLst/>
                        </a:rPr>
                        <a:t> </a:t>
                      </a:r>
                      <a:r>
                        <a:rPr lang="es-ES" sz="1200" dirty="0" err="1">
                          <a:effectLst/>
                        </a:rPr>
                        <a:t>Infection</a:t>
                      </a:r>
                      <a:r>
                        <a:rPr lang="es-ES" sz="1200" dirty="0">
                          <a:effectLst/>
                        </a:rPr>
                        <a:t> </a:t>
                      </a:r>
                      <a:r>
                        <a:rPr lang="es-ES" sz="1200" dirty="0" err="1">
                          <a:effectLst/>
                        </a:rPr>
                        <a:t>within</a:t>
                      </a:r>
                      <a:r>
                        <a:rPr lang="es-ES" sz="1200" dirty="0">
                          <a:effectLst/>
                        </a:rPr>
                        <a:t> 3m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2789475"/>
                  </a:ext>
                </a:extLst>
              </a:tr>
              <a:tr h="274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Optum (internal)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0.77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0.78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0.75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8530940"/>
                  </a:ext>
                </a:extLst>
              </a:tr>
              <a:tr h="243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err="1">
                          <a:effectLst/>
                        </a:rPr>
                        <a:t>PanTher</a:t>
                      </a:r>
                      <a:endParaRPr lang="en-NL" sz="1100" dirty="0" err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0.76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0.78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0.74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263088"/>
                  </a:ext>
                </a:extLst>
              </a:tr>
              <a:tr h="2588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IQVIA_AMBEMR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0.76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0.72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00744628"/>
                  </a:ext>
                </a:extLst>
              </a:tr>
              <a:tr h="243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CCAE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0.73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0.73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0.66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36379855"/>
                  </a:ext>
                </a:extLst>
              </a:tr>
              <a:tr h="301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IQVIA_GERMANY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0.64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0.70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67112733"/>
                  </a:ext>
                </a:extLst>
              </a:tr>
              <a:tr h="243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IQVIA_THIN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0.62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0.65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dirty="0">
                        <a:effectLst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00135886"/>
                  </a:ext>
                </a:extLst>
              </a:tr>
              <a:tr h="243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MDCR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0.68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0.68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0.67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08852165"/>
                  </a:ext>
                </a:extLst>
              </a:tr>
              <a:tr h="304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IQVIA_HOSPITAL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0.67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0.63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0.61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5077421"/>
                  </a:ext>
                </a:extLst>
              </a:tr>
              <a:tr h="243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MDCD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0.72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0.79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0.63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9678123"/>
                  </a:ext>
                </a:extLst>
              </a:tr>
              <a:tr h="243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JMDC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0.49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0.75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0.71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24008662"/>
                  </a:ext>
                </a:extLst>
              </a:tr>
              <a:tr h="301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IQVIA_LPDFRANCE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0.69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65649674"/>
                  </a:ext>
                </a:extLst>
              </a:tr>
              <a:tr h="243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Estonia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0.67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0.77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0.82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6806047"/>
                  </a:ext>
                </a:extLst>
              </a:tr>
              <a:tr h="243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IQVIA_AUS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0.58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01404094"/>
                  </a:ext>
                </a:extLst>
              </a:tr>
              <a:tr h="243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IPCI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0.68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13914028"/>
                  </a:ext>
                </a:extLst>
              </a:tr>
              <a:tr h="2435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SIDIAP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0.65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0.75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n-N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427688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53900C1-184C-CB4E-BC25-9C6C6322F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9250" y="1280044"/>
            <a:ext cx="4064000" cy="304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3818AB1-37A4-2E4B-BB79-124FE2E52094}"/>
              </a:ext>
            </a:extLst>
          </p:cNvPr>
          <p:cNvSpPr/>
          <p:nvPr/>
        </p:nvSpPr>
        <p:spPr>
          <a:xfrm>
            <a:off x="7887915" y="4764292"/>
            <a:ext cx="4226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https://data.ohdsi.org/ehdenRaPrediction/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416136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440FA-34C7-4B78-9482-1B51097E3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03338-6DDD-4551-AB8A-DD958F165F0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4801" y="975518"/>
            <a:ext cx="11180936" cy="490696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For short-term opportunistic and all infections, as well as 5-year cancer models, we were unable to achieve a high enough AUROC to warrant validating externally</a:t>
            </a:r>
            <a:endParaRPr lang="en-NL" dirty="0"/>
          </a:p>
          <a:p>
            <a:r>
              <a:rPr lang="en-GB" dirty="0"/>
              <a:t>Clinical tools were developed that successfully identify subjects at risk of MI, stroke and serious infection at the initiation of first-line MTX therapy </a:t>
            </a:r>
          </a:p>
          <a:p>
            <a:r>
              <a:rPr lang="en-GB" dirty="0"/>
              <a:t>Good transportability</a:t>
            </a:r>
          </a:p>
          <a:p>
            <a:r>
              <a:rPr lang="en-GB" dirty="0"/>
              <a:t>Models with high AUROC </a:t>
            </a:r>
          </a:p>
          <a:p>
            <a:pPr lvl="1"/>
            <a:r>
              <a:rPr lang="en-GB" dirty="0"/>
              <a:t>adequate internal calibration </a:t>
            </a:r>
          </a:p>
          <a:p>
            <a:pPr lvl="1"/>
            <a:r>
              <a:rPr lang="en-GB" dirty="0"/>
              <a:t>although some external validations show they could benefit from recalibration.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980244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440FA-34C7-4B78-9482-1B51097E3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Steps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03338-6DDD-4551-AB8A-DD958F165F0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4801" y="975518"/>
            <a:ext cx="11180936" cy="4906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r>
              <a:rPr lang="en-NL" dirty="0"/>
              <a:t>Thanks to team</a:t>
            </a:r>
            <a:r>
              <a:rPr lang="en-GB" dirty="0"/>
              <a:t>!</a:t>
            </a:r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r>
              <a:rPr lang="en-GB" dirty="0"/>
              <a:t>Validation Package </a:t>
            </a:r>
            <a:endParaRPr lang="en-GB" dirty="0">
              <a:hlinkClick r:id="rId2"/>
            </a:endParaRPr>
          </a:p>
          <a:p>
            <a:pPr lvl="1"/>
            <a:r>
              <a:rPr lang="en-GB" dirty="0">
                <a:hlinkClick r:id="rId3"/>
              </a:rPr>
              <a:t>https://github.com/ohdsi-studies/EhdenRaPrediction/tree/master/validationPackage</a:t>
            </a:r>
            <a:r>
              <a:rPr lang="en-GB">
                <a:hlinkClick r:id="rId3"/>
              </a:rPr>
              <a:t>/EHDENRAPredictionValidation</a:t>
            </a:r>
            <a:endParaRPr lang="en-GB"/>
          </a:p>
          <a:p>
            <a:pPr lvl="1"/>
            <a:endParaRPr lang="en-GB" dirty="0"/>
          </a:p>
          <a:p>
            <a:pPr lvl="1"/>
            <a:r>
              <a:rPr lang="en-GB" dirty="0"/>
              <a:t>Contact Cynthia Yang: </a:t>
            </a:r>
            <a:r>
              <a:rPr lang="en-GB" dirty="0">
                <a:hlinkClick r:id="rId4"/>
              </a:rPr>
              <a:t>c.yang@erasmusmc.nl</a:t>
            </a:r>
            <a:endParaRPr lang="en-GB" dirty="0"/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GB" dirty="0"/>
              <a:t>Development Package</a:t>
            </a:r>
          </a:p>
          <a:p>
            <a:pPr lvl="1"/>
            <a:r>
              <a:rPr lang="en-GB" dirty="0">
                <a:hlinkClick r:id="rId2"/>
              </a:rPr>
              <a:t>https://github.com/ohdsi-studies/EhdenRaPrediction</a:t>
            </a:r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801776"/>
      </p:ext>
    </p:extLst>
  </p:cSld>
  <p:clrMapOvr>
    <a:masterClrMapping/>
  </p:clrMapOvr>
</p:sld>
</file>

<file path=ppt/theme/theme1.xml><?xml version="1.0" encoding="utf-8"?>
<a:theme xmlns:a="http://schemas.openxmlformats.org/drawingml/2006/main" name="EHDEN">
  <a:themeElements>
    <a:clrScheme name="EHDEN">
      <a:dk1>
        <a:srgbClr val="000000"/>
      </a:dk1>
      <a:lt1>
        <a:srgbClr val="FFFFFF"/>
      </a:lt1>
      <a:dk2>
        <a:srgbClr val="383C45"/>
      </a:dk2>
      <a:lt2>
        <a:srgbClr val="FFFFFF"/>
      </a:lt2>
      <a:accent1>
        <a:srgbClr val="45B0C9"/>
      </a:accent1>
      <a:accent2>
        <a:srgbClr val="EFA528"/>
      </a:accent2>
      <a:accent3>
        <a:srgbClr val="922E75"/>
      </a:accent3>
      <a:accent4>
        <a:srgbClr val="372E77"/>
      </a:accent4>
      <a:accent5>
        <a:srgbClr val="DC3456"/>
      </a:accent5>
      <a:accent6>
        <a:srgbClr val="55C78E"/>
      </a:accent6>
      <a:hlink>
        <a:srgbClr val="1F8CF9"/>
      </a:hlink>
      <a:folHlink>
        <a:srgbClr val="B6769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50FC201-1390-4213-9EB8-FF58A0ABAC4C}" vid="{BC178EDE-B3A8-4295-BC1C-8745FD0F62B6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B80C1B183416458B75F6F2175191FF" ma:contentTypeVersion="11" ma:contentTypeDescription="Create a new document." ma:contentTypeScope="" ma:versionID="a542486b48aea1b27fefb954aba3eb30">
  <xsd:schema xmlns:xsd="http://www.w3.org/2001/XMLSchema" xmlns:xs="http://www.w3.org/2001/XMLSchema" xmlns:p="http://schemas.microsoft.com/office/2006/metadata/properties" xmlns:ns2="38119a12-47f5-4703-b9c6-0f86b8b48d57" xmlns:ns3="1a754040-da86-4a81-94df-869ad4f162da" targetNamespace="http://schemas.microsoft.com/office/2006/metadata/properties" ma:root="true" ma:fieldsID="6b59f8385b2987910a189a022293a237" ns2:_="" ns3:_="">
    <xsd:import namespace="38119a12-47f5-4703-b9c6-0f86b8b48d57"/>
    <xsd:import namespace="1a754040-da86-4a81-94df-869ad4f162d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119a12-47f5-4703-b9c6-0f86b8b48d5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54040-da86-4a81-94df-869ad4f162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1D840F-07FF-4399-AD55-9F39D4A5EAB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9E7D31B-F942-42BF-BBB4-41DDA5B03D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119a12-47f5-4703-b9c6-0f86b8b48d57"/>
    <ds:schemaRef ds:uri="1a754040-da86-4a81-94df-869ad4f162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07F570-5385-48DF-BC64-79E4F80437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Microsoft Office PowerPoint</Application>
  <PresentationFormat>Widescreen</PresentationFormat>
  <Paragraphs>109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EHDEN</vt:lpstr>
      <vt:lpstr>PowerPoint Presentation</vt:lpstr>
      <vt:lpstr>Motivation</vt:lpstr>
      <vt:lpstr>Problem Specification</vt:lpstr>
      <vt:lpstr>Protocol Development</vt:lpstr>
      <vt:lpstr>Model Specification</vt:lpstr>
      <vt:lpstr>Generate R-Package and share with the world</vt:lpstr>
      <vt:lpstr>Methods</vt:lpstr>
      <vt:lpstr>Share model and performance</vt:lpstr>
      <vt:lpstr>results</vt:lpstr>
      <vt:lpstr>Conclusions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Rijnbeek</dc:creator>
  <cp:lastModifiedBy>ross williams</cp:lastModifiedBy>
  <cp:revision>7</cp:revision>
  <dcterms:created xsi:type="dcterms:W3CDTF">2019-09-10T09:15:20Z</dcterms:created>
  <dcterms:modified xsi:type="dcterms:W3CDTF">2020-02-11T17:34:09Z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0x01010018B80C1B183416458B75F6F2175191FF</vt:lpwstr>
  </property>
</Properties>
</file>