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349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B6622"/>
    <a:srgbClr val="20425A"/>
    <a:srgbClr val="FCCB10"/>
    <a:srgbClr val="153153"/>
    <a:srgbClr val="E28700"/>
    <a:srgbClr val="FF9900"/>
    <a:srgbClr val="EB9F1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354" autoAdjust="0"/>
    <p:restoredTop sz="76290" autoAdjust="0"/>
  </p:normalViewPr>
  <p:slideViewPr>
    <p:cSldViewPr>
      <p:cViewPr varScale="1">
        <p:scale>
          <a:sx n="128" d="100"/>
          <a:sy n="128" d="100"/>
        </p:scale>
        <p:origin x="1848" y="1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8" y="8568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-811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B52742-373F-4A87-92C3-F1BD6DE2FDEE}" type="datetimeFigureOut">
              <a:rPr lang="en-US" smtClean="0"/>
              <a:pPr/>
              <a:t>3/9/20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CCA093-4890-4B46-98EB-711D340FBB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34056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62200" y="2130425"/>
            <a:ext cx="6096000" cy="1755775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62200" y="4038600"/>
            <a:ext cx="60960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rgbClr val="153153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1027" name="Picture 3" descr="C:\Users\pryan4\Downloads\want-impact-public-health-help-shape-journey-ahead\OHDSI logo with text - vertical - colored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8600" y="1875375"/>
            <a:ext cx="2682875" cy="3230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/>
          <p:cNvSpPr/>
          <p:nvPr userDrawn="1"/>
        </p:nvSpPr>
        <p:spPr>
          <a:xfrm>
            <a:off x="0" y="6400800"/>
            <a:ext cx="9144000" cy="76200"/>
          </a:xfrm>
          <a:prstGeom prst="rect">
            <a:avLst/>
          </a:prstGeom>
          <a:gradFill>
            <a:gsLst>
              <a:gs pos="44000">
                <a:srgbClr val="20425A"/>
              </a:gs>
              <a:gs pos="100000">
                <a:srgbClr val="FCCB10"/>
              </a:gs>
              <a:gs pos="55000">
                <a:srgbClr val="EB662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53355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400800"/>
            <a:ext cx="9144000" cy="76200"/>
          </a:xfrm>
          <a:prstGeom prst="rect">
            <a:avLst/>
          </a:prstGeom>
          <a:gradFill>
            <a:gsLst>
              <a:gs pos="44000">
                <a:srgbClr val="20425A"/>
              </a:gs>
              <a:gs pos="100000">
                <a:srgbClr val="FCCB10"/>
              </a:gs>
              <a:gs pos="55000">
                <a:srgbClr val="EB662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C:\Users\pryan4\Downloads\want-impact-public-health-help-shape-journey-ahead\OHDSI logo only - colored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1" y="-38160"/>
            <a:ext cx="1326583" cy="1257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20425A"/>
                </a:solidFill>
              </a:defRPr>
            </a:lvl1pPr>
          </a:lstStyle>
          <a:p>
            <a:fld id="{444583ED-F364-40B3-B25B-483B5033DF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5819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0" y="6400800"/>
            <a:ext cx="9144000" cy="76200"/>
          </a:xfrm>
          <a:prstGeom prst="rect">
            <a:avLst/>
          </a:prstGeom>
          <a:gradFill>
            <a:gsLst>
              <a:gs pos="44000">
                <a:srgbClr val="20425A"/>
              </a:gs>
              <a:gs pos="100000">
                <a:srgbClr val="FCCB10"/>
              </a:gs>
              <a:gs pos="55000">
                <a:srgbClr val="EB662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2" descr="C:\Users\pryan4\Downloads\want-impact-public-health-help-shape-journey-ahead\OHDSI logo only - colored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1" y="-38160"/>
            <a:ext cx="1326583" cy="1257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20425A"/>
                </a:solidFill>
              </a:defRPr>
            </a:lvl1pPr>
          </a:lstStyle>
          <a:p>
            <a:fld id="{444583ED-F364-40B3-B25B-483B5033DF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4437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Rectangle 11"/>
          <p:cNvSpPr/>
          <p:nvPr userDrawn="1"/>
        </p:nvSpPr>
        <p:spPr>
          <a:xfrm>
            <a:off x="0" y="6400800"/>
            <a:ext cx="9144000" cy="76200"/>
          </a:xfrm>
          <a:prstGeom prst="rect">
            <a:avLst/>
          </a:prstGeom>
          <a:gradFill>
            <a:gsLst>
              <a:gs pos="44000">
                <a:srgbClr val="20425A"/>
              </a:gs>
              <a:gs pos="100000">
                <a:srgbClr val="FCCB10"/>
              </a:gs>
              <a:gs pos="55000">
                <a:srgbClr val="EB662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pryan4\Downloads\want-impact-public-health-help-shape-journey-ahead\OHDSI logo only - colored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1" y="-38160"/>
            <a:ext cx="1326583" cy="1257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7010400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20425A"/>
                </a:solidFill>
              </a:defRPr>
            </a:lvl1pPr>
          </a:lstStyle>
          <a:p>
            <a:fld id="{444583ED-F364-40B3-B25B-483B5033DF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34915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0" y="6400800"/>
            <a:ext cx="9144000" cy="76200"/>
          </a:xfrm>
          <a:prstGeom prst="rect">
            <a:avLst/>
          </a:prstGeom>
          <a:gradFill>
            <a:gsLst>
              <a:gs pos="44000">
                <a:srgbClr val="20425A"/>
              </a:gs>
              <a:gs pos="100000">
                <a:srgbClr val="FCCB10"/>
              </a:gs>
              <a:gs pos="55000">
                <a:srgbClr val="EB662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2" descr="C:\Users\pryan4\Downloads\want-impact-public-health-help-shape-journey-ahead\OHDSI logo only - colored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1" y="-38160"/>
            <a:ext cx="1326583" cy="1257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20425A"/>
                </a:solidFill>
              </a:defRPr>
            </a:lvl1pPr>
          </a:lstStyle>
          <a:p>
            <a:fld id="{444583ED-F364-40B3-B25B-483B5033DF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6601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6400800"/>
            <a:ext cx="9144000" cy="76200"/>
          </a:xfrm>
          <a:prstGeom prst="rect">
            <a:avLst/>
          </a:prstGeom>
          <a:gradFill>
            <a:gsLst>
              <a:gs pos="44000">
                <a:srgbClr val="20425A"/>
              </a:gs>
              <a:gs pos="100000">
                <a:srgbClr val="FCCB10"/>
              </a:gs>
              <a:gs pos="55000">
                <a:srgbClr val="EB662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2" descr="C:\Users\pryan4\Downloads\want-impact-public-health-help-shape-journey-ahead\OHDSI logo only - colored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1" y="-38160"/>
            <a:ext cx="1326583" cy="1257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20425A"/>
                </a:solidFill>
              </a:defRPr>
            </a:lvl1pPr>
          </a:lstStyle>
          <a:p>
            <a:fld id="{444583ED-F364-40B3-B25B-483B5033DF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11413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152400"/>
            <a:ext cx="7543800" cy="838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06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102766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4" r:id="rId5"/>
    <p:sldLayoutId id="2147483655" r:id="rId6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000" kern="1200">
          <a:solidFill>
            <a:srgbClr val="20425A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rgbClr val="20425A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rgbClr val="20425A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rgbClr val="20425A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rgbClr val="20425A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rgbClr val="20425A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143000" y="152400"/>
            <a:ext cx="6553200" cy="838200"/>
          </a:xfrm>
        </p:spPr>
        <p:txBody>
          <a:bodyPr>
            <a:normAutofit/>
          </a:bodyPr>
          <a:lstStyle/>
          <a:p>
            <a:r>
              <a:rPr lang="en-US" b="1" dirty="0"/>
              <a:t>OHDSI China Chapter Updates</a:t>
            </a:r>
            <a:endParaRPr lang="en-US" sz="1200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219201"/>
            <a:ext cx="8229600" cy="5105399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2019 Summary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Three OHDSI China Hackathons (Shanghai, Beijing, Xi’an)</a:t>
            </a:r>
          </a:p>
          <a:p>
            <a:pPr lvl="1"/>
            <a:r>
              <a:rPr lang="en-US">
                <a:solidFill>
                  <a:schemeClr val="tx1"/>
                </a:solidFill>
              </a:rPr>
              <a:t>2019 </a:t>
            </a:r>
            <a:r>
              <a:rPr lang="en-US" dirty="0">
                <a:solidFill>
                  <a:schemeClr val="tx1"/>
                </a:solidFill>
              </a:rPr>
              <a:t>OHDSI China Symposium (Shanghai)</a:t>
            </a:r>
            <a:endParaRPr lang="en-US" dirty="0"/>
          </a:p>
          <a:p>
            <a:pPr lvl="1"/>
            <a:r>
              <a:rPr lang="en-US" dirty="0"/>
              <a:t>Other activities: Atlas in Chinese, Updated OHDSI Chinese Vocabulary, OHDSI studies in China</a:t>
            </a:r>
          </a:p>
          <a:p>
            <a:r>
              <a:rPr lang="en-US" dirty="0"/>
              <a:t>2020 Aims</a:t>
            </a:r>
          </a:p>
          <a:p>
            <a:pPr lvl="1"/>
            <a:r>
              <a:rPr lang="en-US" dirty="0"/>
              <a:t>2020 OHDSI Asian-Pacific Symposium (Shanghai, 12/6)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OHDSI Chinese vocabulary version 2.0</a:t>
            </a:r>
            <a:endParaRPr lang="en-US" dirty="0"/>
          </a:p>
          <a:p>
            <a:pPr lvl="1"/>
            <a:r>
              <a:rPr lang="en-US" dirty="0"/>
              <a:t>Promote OHDSI data instances and conduct cross-site studies in AP</a:t>
            </a:r>
          </a:p>
        </p:txBody>
      </p:sp>
    </p:spTree>
    <p:extLst>
      <p:ext uri="{BB962C8B-B14F-4D97-AF65-F5344CB8AC3E}">
        <p14:creationId xmlns:p14="http://schemas.microsoft.com/office/powerpoint/2010/main" val="25935637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26418</TotalTime>
  <Words>66</Words>
  <Application>Microsoft Macintosh PowerPoint</Application>
  <PresentationFormat>On-screen Show (4:3)</PresentationFormat>
  <Paragraphs>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OHDSI China Chapter Updates</vt:lpstr>
    </vt:vector>
  </TitlesOfParts>
  <Company>Johnson &amp; Johnson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Patrick Ryan</dc:creator>
  <cp:lastModifiedBy>Hua H. Xu</cp:lastModifiedBy>
  <cp:revision>271</cp:revision>
  <dcterms:created xsi:type="dcterms:W3CDTF">2013-12-30T14:14:20Z</dcterms:created>
  <dcterms:modified xsi:type="dcterms:W3CDTF">2020-03-10T02:02:15Z</dcterms:modified>
</cp:coreProperties>
</file>