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49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6622"/>
    <a:srgbClr val="20425A"/>
    <a:srgbClr val="FCCB10"/>
    <a:srgbClr val="153153"/>
    <a:srgbClr val="E28700"/>
    <a:srgbClr val="FF9900"/>
    <a:srgbClr val="EB9F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54" autoAdjust="0"/>
    <p:restoredTop sz="76290" autoAdjust="0"/>
  </p:normalViewPr>
  <p:slideViewPr>
    <p:cSldViewPr>
      <p:cViewPr varScale="1">
        <p:scale>
          <a:sx n="128" d="100"/>
          <a:sy n="128" d="100"/>
        </p:scale>
        <p:origin x="1848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8568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81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52742-373F-4A87-92C3-F1BD6DE2FDEE}" type="datetimeFigureOut">
              <a:rPr lang="en-US" smtClean="0"/>
              <a:pPr/>
              <a:t>3/9/20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CCA093-4890-4B46-98EB-711D340FBB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405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2200" y="2130425"/>
            <a:ext cx="6096000" cy="175577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200" y="4038600"/>
            <a:ext cx="60960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15315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27" name="Picture 3" descr="C:\Users\pryan4\Downloads\want-impact-public-health-help-shape-journey-ahead\OHDSI logo with text - vertical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1875375"/>
            <a:ext cx="2682875" cy="323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335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81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43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491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60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141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5438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06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0276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20425A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rgbClr val="20425A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rgbClr val="20425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rgbClr val="20425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20425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rgbClr val="20425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OHDSI/NLPTool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43000" y="152400"/>
            <a:ext cx="6553200" cy="838200"/>
          </a:xfrm>
        </p:spPr>
        <p:txBody>
          <a:bodyPr>
            <a:normAutofit/>
          </a:bodyPr>
          <a:lstStyle/>
          <a:p>
            <a:r>
              <a:rPr lang="en-US" b="1" dirty="0"/>
              <a:t>OHDSI NLP WG Updates</a:t>
            </a:r>
            <a:endParaRPr lang="en-US" sz="12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19201"/>
            <a:ext cx="8229600" cy="5105399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2019 Summary</a:t>
            </a:r>
          </a:p>
          <a:p>
            <a:pPr lvl="1"/>
            <a:r>
              <a:rPr lang="en-US" dirty="0"/>
              <a:t>Monthly meetings</a:t>
            </a:r>
          </a:p>
          <a:p>
            <a:pPr lvl="1"/>
            <a:r>
              <a:rPr lang="en-US" dirty="0"/>
              <a:t>NLP Tools (</a:t>
            </a:r>
            <a:r>
              <a:rPr lang="en-US" dirty="0">
                <a:hlinkClick r:id="rId2"/>
              </a:rPr>
              <a:t>https://github.com/OHDSI/NLPTools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THEIA – compatible with </a:t>
            </a:r>
            <a:r>
              <a:rPr lang="en-US" dirty="0" err="1"/>
              <a:t>cTAKES</a:t>
            </a:r>
            <a:r>
              <a:rPr lang="en-US" dirty="0"/>
              <a:t>, </a:t>
            </a:r>
            <a:r>
              <a:rPr lang="en-US" dirty="0" err="1"/>
              <a:t>MetaMap</a:t>
            </a:r>
            <a:r>
              <a:rPr lang="en-US" dirty="0"/>
              <a:t>, and CLAMP, ETL to NLP table, and search/visualize NLP outputs </a:t>
            </a:r>
          </a:p>
          <a:p>
            <a:pPr lvl="1"/>
            <a:r>
              <a:rPr lang="en-US" dirty="0"/>
              <a:t>Other ongoing projects</a:t>
            </a:r>
          </a:p>
          <a:p>
            <a:pPr lvl="2"/>
            <a:r>
              <a:rPr lang="en-US" dirty="0"/>
              <a:t>Mapping of Note Types to LOINC/standard vocabulary </a:t>
            </a:r>
          </a:p>
          <a:p>
            <a:pPr lvl="2"/>
            <a:r>
              <a:rPr lang="en-US" dirty="0"/>
              <a:t>Extension and standardization of concept-modifiers from NLP systems</a:t>
            </a:r>
          </a:p>
          <a:p>
            <a:r>
              <a:rPr lang="en-US" dirty="0"/>
              <a:t>2020 Aims</a:t>
            </a:r>
          </a:p>
          <a:p>
            <a:pPr lvl="1"/>
            <a:r>
              <a:rPr lang="en-US" dirty="0"/>
              <a:t>Develop and disseminate THEIA to promote ETL for the NLP table</a:t>
            </a:r>
          </a:p>
          <a:p>
            <a:pPr lvl="1"/>
            <a:r>
              <a:rPr lang="en-US" dirty="0"/>
              <a:t>Update the NLP table (version 2)</a:t>
            </a:r>
          </a:p>
          <a:p>
            <a:pPr lvl="1"/>
            <a:r>
              <a:rPr lang="en-US" dirty="0"/>
              <a:t>Continue developing other NLP resources (e.g., Note type)</a:t>
            </a:r>
          </a:p>
          <a:p>
            <a:pPr lvl="1"/>
            <a:r>
              <a:rPr lang="en-US" dirty="0"/>
              <a:t>Conduct cross-site studies that use textual data </a:t>
            </a:r>
          </a:p>
        </p:txBody>
      </p:sp>
    </p:spTree>
    <p:extLst>
      <p:ext uri="{BB962C8B-B14F-4D97-AF65-F5344CB8AC3E}">
        <p14:creationId xmlns:p14="http://schemas.microsoft.com/office/powerpoint/2010/main" val="25935637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26426</TotalTime>
  <Words>104</Words>
  <Application>Microsoft Macintosh PowerPoint</Application>
  <PresentationFormat>On-screen Show (4:3)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OHDSI NLP WG Updates</vt:lpstr>
    </vt:vector>
  </TitlesOfParts>
  <Company>Johnson &amp; Johnson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Patrick Ryan</dc:creator>
  <cp:lastModifiedBy>Hua H. Xu</cp:lastModifiedBy>
  <cp:revision>275</cp:revision>
  <dcterms:created xsi:type="dcterms:W3CDTF">2013-12-30T14:14:20Z</dcterms:created>
  <dcterms:modified xsi:type="dcterms:W3CDTF">2020-03-10T02:09:00Z</dcterms:modified>
</cp:coreProperties>
</file>