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8"/>
  </p:notesMasterIdLst>
  <p:sldIdLst>
    <p:sldId id="256" r:id="rId5"/>
    <p:sldId id="257" r:id="rId6"/>
    <p:sldId id="258" r:id="rId7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Voss, Erica " initials="EAV" lastIdx="5" clrIdx="0">
    <p:extLst>
      <p:ext uri="{19B8F6BF-5375-455C-9EA6-DF929625EA0E}">
        <p15:presenceInfo xmlns:p15="http://schemas.microsoft.com/office/powerpoint/2012/main" userId="Voss, Erica " providerId="None"/>
      </p:ext>
    </p:extLst>
  </p:cmAuthor>
  <p:cmAuthor id="2" name="Blacketer, Clair" initials="CB" lastIdx="8" clrIdx="1">
    <p:extLst>
      <p:ext uri="{19B8F6BF-5375-455C-9EA6-DF929625EA0E}">
        <p15:presenceInfo xmlns:p15="http://schemas.microsoft.com/office/powerpoint/2012/main" userId="Blacketer, Clai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0EBF4"/>
    <a:srgbClr val="1B6583"/>
    <a:srgbClr val="A8948D"/>
    <a:srgbClr val="FCCB10"/>
    <a:srgbClr val="1F2234"/>
    <a:srgbClr val="C88AC5"/>
    <a:srgbClr val="CB91C8"/>
    <a:srgbClr val="C17DBE"/>
    <a:srgbClr val="EB6622"/>
    <a:srgbClr val="2042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88924" autoAdjust="0"/>
  </p:normalViewPr>
  <p:slideViewPr>
    <p:cSldViewPr snapToGrid="0">
      <p:cViewPr varScale="1">
        <p:scale>
          <a:sx n="110" d="100"/>
          <a:sy n="110" d="100"/>
        </p:scale>
        <p:origin x="1542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894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2BD6CE-3AE1-400E-9F80-6862E462E1FE}" type="datetimeFigureOut">
              <a:rPr lang="en-US" smtClean="0"/>
              <a:t>11/10/2020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E55441-FB42-4C34-B5D6-1F6C2C1CF87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64302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62200" y="2130425"/>
            <a:ext cx="6096000" cy="175577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62200" y="4038600"/>
            <a:ext cx="60960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rgbClr val="153153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1027" name="Picture 3" descr="C:\Users\pryan4\Downloads\want-impact-public-health-help-shape-journey-ahead\OHDSI logo with text - vertical - colore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8600" y="1875375"/>
            <a:ext cx="2682875" cy="3230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/>
        </p:nvSpPr>
        <p:spPr>
          <a:xfrm>
            <a:off x="0" y="6400800"/>
            <a:ext cx="9144000" cy="76200"/>
          </a:xfrm>
          <a:prstGeom prst="rect">
            <a:avLst/>
          </a:prstGeom>
          <a:gradFill>
            <a:gsLst>
              <a:gs pos="44000">
                <a:srgbClr val="20425A"/>
              </a:gs>
              <a:gs pos="100000">
                <a:srgbClr val="FCCB10"/>
              </a:gs>
              <a:gs pos="55000">
                <a:srgbClr val="EB662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53355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6400800"/>
            <a:ext cx="9144000" cy="76200"/>
          </a:xfrm>
          <a:prstGeom prst="rect">
            <a:avLst/>
          </a:prstGeom>
          <a:gradFill>
            <a:gsLst>
              <a:gs pos="44000">
                <a:srgbClr val="20425A"/>
              </a:gs>
              <a:gs pos="100000">
                <a:srgbClr val="FCCB10"/>
              </a:gs>
              <a:gs pos="55000">
                <a:srgbClr val="EB662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050" name="Picture 2" descr="C:\Users\pryan4\Downloads\want-impact-public-health-help-shape-journey-ahead\OHDSI logo only - colored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1" y="-38160"/>
            <a:ext cx="1326583" cy="1257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20425A"/>
                </a:solidFill>
              </a:defRPr>
            </a:lvl1pPr>
          </a:lstStyle>
          <a:p>
            <a:fld id="{444583ED-F364-40B3-B25B-483B5033DFA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5819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Rectangle 9"/>
          <p:cNvSpPr/>
          <p:nvPr/>
        </p:nvSpPr>
        <p:spPr>
          <a:xfrm>
            <a:off x="0" y="6400800"/>
            <a:ext cx="9144000" cy="76200"/>
          </a:xfrm>
          <a:prstGeom prst="rect">
            <a:avLst/>
          </a:prstGeom>
          <a:gradFill>
            <a:gsLst>
              <a:gs pos="44000">
                <a:srgbClr val="20425A"/>
              </a:gs>
              <a:gs pos="100000">
                <a:srgbClr val="FCCB10"/>
              </a:gs>
              <a:gs pos="55000">
                <a:srgbClr val="EB662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1" name="Picture 2" descr="C:\Users\pryan4\Downloads\want-impact-public-health-help-shape-journey-ahead\OHDSI logo only - colored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1" y="-38160"/>
            <a:ext cx="1326583" cy="1257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20425A"/>
                </a:solidFill>
              </a:defRPr>
            </a:lvl1pPr>
          </a:lstStyle>
          <a:p>
            <a:fld id="{444583ED-F364-40B3-B25B-483B5033DFA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4437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Rectangle 11"/>
          <p:cNvSpPr/>
          <p:nvPr/>
        </p:nvSpPr>
        <p:spPr>
          <a:xfrm>
            <a:off x="0" y="6400800"/>
            <a:ext cx="9144000" cy="76200"/>
          </a:xfrm>
          <a:prstGeom prst="rect">
            <a:avLst/>
          </a:prstGeom>
          <a:gradFill>
            <a:gsLst>
              <a:gs pos="44000">
                <a:srgbClr val="20425A"/>
              </a:gs>
              <a:gs pos="100000">
                <a:srgbClr val="FCCB10"/>
              </a:gs>
              <a:gs pos="55000">
                <a:srgbClr val="EB662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3" name="Picture 2" descr="C:\Users\pryan4\Downloads\want-impact-public-health-help-shape-journey-ahead\OHDSI logo only - colored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1" y="-38160"/>
            <a:ext cx="1326583" cy="1257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70104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20425A"/>
                </a:solidFill>
              </a:defRPr>
            </a:lvl1pPr>
          </a:lstStyle>
          <a:p>
            <a:fld id="{444583ED-F364-40B3-B25B-483B5033DFA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34915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400800"/>
            <a:ext cx="9144000" cy="76200"/>
          </a:xfrm>
          <a:prstGeom prst="rect">
            <a:avLst/>
          </a:prstGeom>
          <a:gradFill>
            <a:gsLst>
              <a:gs pos="44000">
                <a:srgbClr val="20425A"/>
              </a:gs>
              <a:gs pos="100000">
                <a:srgbClr val="FCCB10"/>
              </a:gs>
              <a:gs pos="55000">
                <a:srgbClr val="EB662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2" descr="C:\Users\pryan4\Downloads\want-impact-public-health-help-shape-journey-ahead\OHDSI logo only - colored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1" y="-38160"/>
            <a:ext cx="1326583" cy="1257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20425A"/>
                </a:solidFill>
              </a:defRPr>
            </a:lvl1pPr>
          </a:lstStyle>
          <a:p>
            <a:fld id="{444583ED-F364-40B3-B25B-483B5033DFA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6601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0" cy="76200"/>
          </a:xfrm>
          <a:prstGeom prst="rect">
            <a:avLst/>
          </a:prstGeom>
          <a:gradFill>
            <a:gsLst>
              <a:gs pos="44000">
                <a:srgbClr val="20425A"/>
              </a:gs>
              <a:gs pos="100000">
                <a:srgbClr val="FCCB10"/>
              </a:gs>
              <a:gs pos="55000">
                <a:srgbClr val="EB662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2" descr="C:\Users\pryan4\Downloads\want-impact-public-health-help-shape-journey-ahead\OHDSI logo only - colored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1" y="-38160"/>
            <a:ext cx="1326583" cy="1257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20425A"/>
                </a:solidFill>
              </a:defRPr>
            </a:lvl1pPr>
          </a:lstStyle>
          <a:p>
            <a:fld id="{444583ED-F364-40B3-B25B-483B5033DFA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1141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152400"/>
            <a:ext cx="7543800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06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02766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000" kern="1200">
          <a:solidFill>
            <a:srgbClr val="20425A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rgbClr val="20425A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rgbClr val="20425A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rgbClr val="20425A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rgbClr val="20425A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rgbClr val="20425A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ohdsi.github.io/CommonDataModel/index.html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9A7282-5C2C-4C4B-B0E9-4047632A4C3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CDM Working Group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7B734E2-F2F1-460B-850E-792C3764834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Updates and 2021 Plan</a:t>
            </a:r>
          </a:p>
          <a:p>
            <a:endParaRPr lang="en-US" dirty="0"/>
          </a:p>
          <a:p>
            <a:r>
              <a:rPr lang="en-US" sz="1800" b="1" dirty="0"/>
              <a:t>Meetings</a:t>
            </a:r>
            <a:r>
              <a:rPr lang="en-US" sz="1800" dirty="0"/>
              <a:t>: 1</a:t>
            </a:r>
            <a:r>
              <a:rPr lang="en-US" sz="1800" baseline="30000" dirty="0"/>
              <a:t>st</a:t>
            </a:r>
            <a:r>
              <a:rPr lang="en-US" sz="1800" dirty="0"/>
              <a:t> Tuesday of the month @1pm </a:t>
            </a:r>
            <a:r>
              <a:rPr lang="en-US" sz="1800" dirty="0" err="1"/>
              <a:t>est</a:t>
            </a:r>
            <a:endParaRPr lang="en-US" sz="1800" dirty="0"/>
          </a:p>
          <a:p>
            <a:r>
              <a:rPr lang="en-US" sz="1800" b="1" dirty="0"/>
              <a:t>Location</a:t>
            </a:r>
            <a:r>
              <a:rPr lang="en-US" sz="1800" dirty="0"/>
              <a:t>: OHDSI Teams environment </a:t>
            </a:r>
          </a:p>
          <a:p>
            <a:r>
              <a:rPr lang="en-US" sz="1800" b="1" dirty="0"/>
              <a:t>Team</a:t>
            </a:r>
            <a:r>
              <a:rPr lang="en-US" sz="1800" dirty="0"/>
              <a:t>: </a:t>
            </a:r>
            <a:r>
              <a:rPr lang="en-US" sz="1800" i="1" dirty="0"/>
              <a:t>Workgroup – Common Data Model</a:t>
            </a:r>
          </a:p>
        </p:txBody>
      </p:sp>
    </p:spTree>
    <p:extLst>
      <p:ext uri="{BB962C8B-B14F-4D97-AF65-F5344CB8AC3E}">
        <p14:creationId xmlns:p14="http://schemas.microsoft.com/office/powerpoint/2010/main" val="26166730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AF0C6C-179F-4596-9F22-171D115B90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2020 Accomplishments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653390B-1DDE-4445-BB5C-97CD9F0341E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88541" y="1219200"/>
            <a:ext cx="6566918" cy="4906963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3B8443-FA89-44B7-9F21-F15690B3C1F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44583ED-F364-40B3-B25B-483B5033DFA3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444CD78-8F75-431C-92BA-BEECDF36C318}"/>
              </a:ext>
            </a:extLst>
          </p:cNvPr>
          <p:cNvSpPr txBox="1"/>
          <p:nvPr/>
        </p:nvSpPr>
        <p:spPr>
          <a:xfrm>
            <a:off x="165463" y="6520934"/>
            <a:ext cx="43354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3"/>
              </a:rPr>
              <a:t>https://Ohdsi.github.io/CommonDataModel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33988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55852F-7EFC-4CDF-9F6E-706836716C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2021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4CBF22-3469-4F64-81A4-35C1500D60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Pre-release of Oncology Tables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What’s the deal with CDM v6? 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Resuming regularly scheduled programming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A03297-55DF-4D37-896D-6733512E0A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44583ED-F364-40B3-B25B-483B5033DFA3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1026" name="Picture 2" descr="What's the Deal with Service? – Political Science Bitches">
            <a:extLst>
              <a:ext uri="{FF2B5EF4-FFF2-40B4-BE49-F238E27FC236}">
                <a16:creationId xmlns:a16="http://schemas.microsoft.com/office/drawing/2014/main" id="{19D2AC98-97FF-4B90-B005-1953B9C09B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7758" y="1991134"/>
            <a:ext cx="1298529" cy="1298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8376810"/>
      </p:ext>
    </p:extLst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Custom 1">
      <a:dk1>
        <a:sysClr val="windowText" lastClr="000000"/>
      </a:dk1>
      <a:lt1>
        <a:sysClr val="window" lastClr="FFFFFF"/>
      </a:lt1>
      <a:dk2>
        <a:srgbClr val="20425A"/>
      </a:dk2>
      <a:lt2>
        <a:srgbClr val="FCCB10"/>
      </a:lt2>
      <a:accent1>
        <a:srgbClr val="EB6622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" id="{B8C7D0D9-258D-4AF6-834C-51613197D10F}" vid="{7E5A6814-B56F-46C4-A497-D8BC6394FA5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7C48EC3A85E1A47B2705BCD3D0B74E2" ma:contentTypeVersion="9" ma:contentTypeDescription="Create a new document." ma:contentTypeScope="" ma:versionID="52404a9f87f66d9ca7dcd73326cd13b4">
  <xsd:schema xmlns:xsd="http://www.w3.org/2001/XMLSchema" xmlns:xs="http://www.w3.org/2001/XMLSchema" xmlns:p="http://schemas.microsoft.com/office/2006/metadata/properties" xmlns:ns3="be5be6b2-6f21-49c7-9794-d2230c401f3c" xmlns:ns4="cec5a62f-5309-4484-a169-281a49435e1b" targetNamespace="http://schemas.microsoft.com/office/2006/metadata/properties" ma:root="true" ma:fieldsID="3723fb645c6109bdc997a12fbacbc1ba" ns3:_="" ns4:_="">
    <xsd:import namespace="be5be6b2-6f21-49c7-9794-d2230c401f3c"/>
    <xsd:import namespace="cec5a62f-5309-4484-a169-281a49435e1b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EventHashCode" minOccurs="0"/>
                <xsd:element ref="ns4:MediaServiceGenerationTime" minOccurs="0"/>
                <xsd:element ref="ns4:MediaServiceAutoKeyPoints" minOccurs="0"/>
                <xsd:element ref="ns4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e5be6b2-6f21-49c7-9794-d2230c401f3c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ec5a62f-5309-4484-a169-281a49435e1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31DA7CF-3162-4566-BAB2-8BE9B228FAD9}">
  <ds:schemaRefs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cec5a62f-5309-4484-a169-281a49435e1b"/>
    <ds:schemaRef ds:uri="http://schemas.microsoft.com/office/infopath/2007/PartnerControls"/>
    <ds:schemaRef ds:uri="be5be6b2-6f21-49c7-9794-d2230c401f3c"/>
    <ds:schemaRef ds:uri="http://purl.org/dc/terms/"/>
    <ds:schemaRef ds:uri="http://schemas.microsoft.com/office/2006/metadata/properti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F47F12C6-9BD4-426F-8E3E-D4DDA022C9A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1595CC1-A64B-4C4C-86DB-1E046B1F634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e5be6b2-6f21-49c7-9794-d2230c401f3c"/>
    <ds:schemaRef ds:uri="cec5a62f-5309-4484-a169-281a49435e1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OMOP_2</Template>
  <TotalTime>12</TotalTime>
  <Words>59</Words>
  <Application>Microsoft Office PowerPoint</Application>
  <PresentationFormat>On-screen Show (4:3)</PresentationFormat>
  <Paragraphs>16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Theme1</vt:lpstr>
      <vt:lpstr>CDM Working Group</vt:lpstr>
      <vt:lpstr>2020 Accomplishments</vt:lpstr>
      <vt:lpstr>2021 Plan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CDM Working Group</dc:title>
  <dc:creator>Blacketer, Clair</dc:creator>
  <cp:lastModifiedBy>Blacketer, Clair</cp:lastModifiedBy>
  <cp:revision>2</cp:revision>
  <dcterms:created xsi:type="dcterms:W3CDTF">2020-11-10T14:22:39Z</dcterms:created>
  <dcterms:modified xsi:type="dcterms:W3CDTF">2020-11-10T14:35:14Z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0x010100E7C48EC3A85E1A47B2705BCD3D0B74E2</vt:lpwstr>
  </property>
</Properties>
</file>