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80"/>
    <p:restoredTop sz="94436"/>
  </p:normalViewPr>
  <p:slideViewPr>
    <p:cSldViewPr snapToGrid="0" snapToObjects="1">
      <p:cViewPr varScale="1">
        <p:scale>
          <a:sx n="81" d="100"/>
          <a:sy n="81" d="100"/>
        </p:scale>
        <p:origin x="4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7CD7A-ABC4-D841-88D1-82C27C668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72E2DF-23F3-F74E-A368-48463B9EC0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ADEFC-D7AD-5848-9880-1728CF537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38DB-E48F-6640-8F20-0C07928FC9B1}" type="datetimeFigureOut">
              <a:rPr lang="en-US" smtClean="0"/>
              <a:t>11/5/20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EA8DA-4E1B-7C40-BAD2-07EA8B679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3851D-FDB5-AB48-86E6-F7045A61B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5BD6-BF86-A14F-B0C0-35140E0C9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065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79F86-E14D-B249-AF21-F896148BC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7F2D1-0B64-5943-9DB6-93EEAD965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5E57F-BB43-8E49-95A5-4E051BD08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38DB-E48F-6640-8F20-0C07928FC9B1}" type="datetimeFigureOut">
              <a:rPr lang="en-US" smtClean="0"/>
              <a:t>11/5/20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75D876-FF7C-6B43-9842-5525B4832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F7BE7-1BFA-6441-AD10-A00A2AD41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5BD6-BF86-A14F-B0C0-35140E0C9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10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D7594-03C5-D34A-87A3-B5853FB84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02BA89-A98C-874F-81B3-5AA03DDC1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76FF4-2A6A-1D46-BA4D-210F9BD5D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38DB-E48F-6640-8F20-0C07928FC9B1}" type="datetimeFigureOut">
              <a:rPr lang="en-US" smtClean="0"/>
              <a:t>11/5/20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81955-B079-7748-80F0-E5CE7FDB5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6E9D3-EE3E-7E4D-9C10-DDD2FB3C0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5BD6-BF86-A14F-B0C0-35140E0C9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014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D3A08-D12E-0645-89D7-B4808DFD5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4BC9A-D8D3-664D-8FD7-60D4094AF7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9D0FAF-B6AE-9748-8F18-DBD7F3739F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2702BB-5CEE-3D4B-AEF4-F93F73B45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38DB-E48F-6640-8F20-0C07928FC9B1}" type="datetimeFigureOut">
              <a:rPr lang="en-US" smtClean="0"/>
              <a:t>11/5/20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B5D61-36ED-8343-AA2A-6AA6486BF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32DC65-0CD8-6E45-8F42-A1DEC68E6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5BD6-BF86-A14F-B0C0-35140E0C9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784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24E9B-AA52-134B-AE73-73B1626E8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AD892A-15BF-B24D-A6B8-3CD81BEF5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528489-1B18-6D4C-BFC1-527513214D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8F2534-7F3E-534E-A5BA-013249145D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E35570-9D0D-404E-8252-188C73CC0E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D56626-CA9B-EB43-BA49-F9F4F68C3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38DB-E48F-6640-8F20-0C07928FC9B1}" type="datetimeFigureOut">
              <a:rPr lang="en-US" smtClean="0"/>
              <a:t>11/5/20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C9FAD0-39DC-8E4F-8218-05D685FA0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4F4D5E-550E-8C40-8B5A-875602478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5BD6-BF86-A14F-B0C0-35140E0C9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260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8629C-4652-5744-8C58-9270C234F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926404-F3DB-3E40-908D-F691C0F00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38DB-E48F-6640-8F20-0C07928FC9B1}" type="datetimeFigureOut">
              <a:rPr lang="en-US" smtClean="0"/>
              <a:t>11/5/20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12DC7C-E97D-F246-90FD-79625444A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255734-8F92-0A46-8B00-238724E14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5BD6-BF86-A14F-B0C0-35140E0C9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22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6711C9-50FE-EF40-9AFE-54B8D6903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38DB-E48F-6640-8F20-0C07928FC9B1}" type="datetimeFigureOut">
              <a:rPr lang="en-US" smtClean="0"/>
              <a:t>11/5/20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8283CA-7496-354A-BB45-D9F50DEE6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E4E84-DEB5-134B-8D0B-668BBD75C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5BD6-BF86-A14F-B0C0-35140E0C9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077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AFA9E-5E49-2545-9C21-91B4E0A98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A394E-465F-1247-9BFD-EA08ED086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80839D-FDA1-4E49-B353-5EE871507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35E3EC-A429-784E-834B-7917F8FB1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38DB-E48F-6640-8F20-0C07928FC9B1}" type="datetimeFigureOut">
              <a:rPr lang="en-US" smtClean="0"/>
              <a:t>11/5/20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F9FFFE-E49A-DB4C-B6D5-0841A48BA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DB6FB-F803-524B-91D9-09F7EFACF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5BD6-BF86-A14F-B0C0-35140E0C9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66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4EDA3-E506-7845-B35F-C917BA52B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060229-9568-1A47-BA52-E69165BCD8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467D0-9B6F-F84B-BC32-DEB834A584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F5C699-361C-AA45-94FA-6C294C980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38DB-E48F-6640-8F20-0C07928FC9B1}" type="datetimeFigureOut">
              <a:rPr lang="en-US" smtClean="0"/>
              <a:t>11/5/20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65A9E-8559-8944-941A-4ACAC5816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6BAFF1-5182-214D-BC0C-7EDB9D655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5BD6-BF86-A14F-B0C0-35140E0C9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380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C26AD-6439-574F-86CE-3BFB6B3EC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08122-E816-D149-BA54-59AAF6F26B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F967C-2B8B-5F4C-9D71-3820E0533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38DB-E48F-6640-8F20-0C07928FC9B1}" type="datetimeFigureOut">
              <a:rPr lang="en-US" smtClean="0"/>
              <a:t>11/5/20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02D29-EB3F-6941-BD4F-3E3AC25B5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72C73-C2D8-BA40-882B-6FD0EA618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5BD6-BF86-A14F-B0C0-35140E0C9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14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82312F-563A-D14A-8735-D9B36EFA9B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41E407-560E-DF46-8754-21F11A3F4E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3ED34-1234-3240-A5EE-DC84E5D6D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538DB-E48F-6640-8F20-0C07928FC9B1}" type="datetimeFigureOut">
              <a:rPr lang="en-US" smtClean="0"/>
              <a:t>11/5/20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ECF94-A4E9-764C-BDA6-11085B60B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AA117-49E3-FC41-A51F-C2F7F0470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5BD6-BF86-A14F-B0C0-35140E0C9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62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2C8124-7B18-CE44-8CB7-6A79DE29D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20E76A-F29D-5046-991F-20F622296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3494E4-AF35-0041-8462-1134C3F1CB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538DB-E48F-6640-8F20-0C07928FC9B1}" type="datetimeFigureOut">
              <a:rPr lang="en-US" smtClean="0"/>
              <a:t>11/5/20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60695-5476-FF43-A6A3-D678319605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16B0F2-36BE-EF4F-B233-E364DD440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C5BD6-BF86-A14F-B0C0-35140E0C9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708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30QZLzI_iPJhwZnSmqvE5TunzDy70Hnq6su67I-B2u8/edit?ts=5f9b24cc" TargetMode="External"/><Relationship Id="rId2" Type="http://schemas.openxmlformats.org/officeDocument/2006/relationships/hyperlink" Target="https://www.ohdsi.org/web/wiki/doku.php?id=projects:workgroups:ehr-w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3B6BF-55DF-0E4B-A316-6390DE7CCD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5533" y="1582975"/>
            <a:ext cx="9144000" cy="2048932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002060"/>
                </a:solidFill>
              </a:rPr>
              <a:t>Electronic Health Record Work Group (EHR WG)</a:t>
            </a:r>
          </a:p>
        </p:txBody>
      </p:sp>
      <p:pic>
        <p:nvPicPr>
          <p:cNvPr id="8" name="Picture 7" descr="A picture containing clock&#10;&#10;Description automatically generated">
            <a:extLst>
              <a:ext uri="{FF2B5EF4-FFF2-40B4-BE49-F238E27FC236}">
                <a16:creationId xmlns:a16="http://schemas.microsoft.com/office/drawing/2014/main" id="{A20432AF-5B2F-194A-A07A-70EF14E56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533"/>
            <a:ext cx="1794933" cy="17006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9A01CD-92AA-594A-A8F5-FB90CA3427AF}"/>
              </a:ext>
            </a:extLst>
          </p:cNvPr>
          <p:cNvSpPr txBox="1"/>
          <p:nvPr/>
        </p:nvSpPr>
        <p:spPr>
          <a:xfrm>
            <a:off x="1794933" y="245533"/>
            <a:ext cx="8602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rgbClr val="002060"/>
                </a:solidFill>
              </a:rPr>
              <a:t>OHDSI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53468B-744F-B443-BDD4-9E7221A91C72}"/>
              </a:ext>
            </a:extLst>
          </p:cNvPr>
          <p:cNvSpPr txBox="1"/>
          <p:nvPr/>
        </p:nvSpPr>
        <p:spPr>
          <a:xfrm>
            <a:off x="2455333" y="3631907"/>
            <a:ext cx="726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Melanie Philofsky, RN, MSN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32DAE0-1962-DF46-92CE-BBFF10913195}"/>
              </a:ext>
            </a:extLst>
          </p:cNvPr>
          <p:cNvSpPr txBox="1"/>
          <p:nvPr/>
        </p:nvSpPr>
        <p:spPr>
          <a:xfrm>
            <a:off x="2463799" y="4056578"/>
            <a:ext cx="726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Meeting: Every other Friday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9CDB70-CDE2-0E4D-938B-E040CF1747A6}"/>
              </a:ext>
            </a:extLst>
          </p:cNvPr>
          <p:cNvSpPr txBox="1"/>
          <p:nvPr/>
        </p:nvSpPr>
        <p:spPr>
          <a:xfrm>
            <a:off x="4351283" y="4444255"/>
            <a:ext cx="3831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Location: Zoom https://</a:t>
            </a:r>
            <a:r>
              <a:rPr lang="en-US" sz="2400" dirty="0" err="1">
                <a:solidFill>
                  <a:srgbClr val="002060"/>
                </a:solidFill>
              </a:rPr>
              <a:t>ucdenver.zoom.us</a:t>
            </a:r>
            <a:r>
              <a:rPr lang="en-US" sz="2400" dirty="0">
                <a:solidFill>
                  <a:srgbClr val="002060"/>
                </a:solidFill>
              </a:rPr>
              <a:t>/j/4984831362 </a:t>
            </a:r>
          </a:p>
        </p:txBody>
      </p:sp>
    </p:spTree>
    <p:extLst>
      <p:ext uri="{BB962C8B-B14F-4D97-AF65-F5344CB8AC3E}">
        <p14:creationId xmlns:p14="http://schemas.microsoft.com/office/powerpoint/2010/main" val="177314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0FA62-90F6-FA43-8C85-023A31DB1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9333"/>
            <a:ext cx="10515600" cy="4737629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Who we are</a:t>
            </a:r>
          </a:p>
          <a:p>
            <a:r>
              <a:rPr lang="en-US" sz="4400" dirty="0"/>
              <a:t>Objectives</a:t>
            </a:r>
          </a:p>
          <a:p>
            <a:pPr lvl="1"/>
            <a:r>
              <a:rPr lang="en-US" sz="2800" dirty="0"/>
              <a:t>To provide support for transforming source EHR data to the CDM</a:t>
            </a:r>
          </a:p>
          <a:p>
            <a:pPr lvl="1"/>
            <a:r>
              <a:rPr lang="en-US" sz="2800" dirty="0"/>
              <a:t>To discuss and provide guidance on CDM conventions and logic</a:t>
            </a:r>
          </a:p>
          <a:p>
            <a:pPr lvl="1"/>
            <a:r>
              <a:rPr lang="en-US" sz="2800" dirty="0"/>
              <a:t>To discuss proposals for CDM structure and vocabulary changes</a:t>
            </a:r>
          </a:p>
          <a:p>
            <a:pPr lvl="1"/>
            <a:r>
              <a:rPr lang="en-US" sz="2800" dirty="0"/>
              <a:t>To provide ETL guidance on research use cases</a:t>
            </a:r>
          </a:p>
          <a:p>
            <a:pPr lvl="1"/>
            <a:r>
              <a:rPr lang="en-US" sz="2800" dirty="0"/>
              <a:t>To help each other and learn from experiences</a:t>
            </a:r>
          </a:p>
          <a:p>
            <a:pPr lvl="1"/>
            <a:r>
              <a:rPr lang="en-US" sz="2800" dirty="0"/>
              <a:t>And any other OHDSI, CDM, or EHR topics</a:t>
            </a:r>
          </a:p>
          <a:p>
            <a:r>
              <a:rPr lang="en-US" sz="4400" dirty="0"/>
              <a:t>Values</a:t>
            </a:r>
          </a:p>
        </p:txBody>
      </p:sp>
      <p:pic>
        <p:nvPicPr>
          <p:cNvPr id="4" name="Picture 3" descr="A picture containing clock&#10;&#10;Description automatically generated">
            <a:extLst>
              <a:ext uri="{FF2B5EF4-FFF2-40B4-BE49-F238E27FC236}">
                <a16:creationId xmlns:a16="http://schemas.microsoft.com/office/drawing/2014/main" id="{17633F70-34C6-CD42-B74A-603DD63BBF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20" y="-69902"/>
            <a:ext cx="1340392" cy="126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715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53A8F-609A-CB48-B52B-F688C9572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09B23-DFB0-F444-8875-949E75B61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Improved Observation Period conceptual logic</a:t>
            </a:r>
          </a:p>
          <a:p>
            <a:r>
              <a:rPr lang="en-US" dirty="0"/>
              <a:t>Type </a:t>
            </a:r>
            <a:r>
              <a:rPr lang="en-US" dirty="0" err="1"/>
              <a:t>concept_id</a:t>
            </a:r>
            <a:r>
              <a:rPr lang="en-US" dirty="0"/>
              <a:t> and </a:t>
            </a:r>
            <a:r>
              <a:rPr lang="en-US" dirty="0" err="1"/>
              <a:t>condition_status</a:t>
            </a:r>
            <a:r>
              <a:rPr lang="en-US" dirty="0"/>
              <a:t> consolidation &amp; clean up</a:t>
            </a:r>
          </a:p>
          <a:p>
            <a:r>
              <a:rPr lang="en-US" dirty="0"/>
              <a:t>Mapping custom codes, two methods explained</a:t>
            </a:r>
          </a:p>
          <a:p>
            <a:r>
              <a:rPr lang="en-US" dirty="0"/>
              <a:t>COVID 19 coding in the EHR</a:t>
            </a:r>
          </a:p>
          <a:p>
            <a:r>
              <a:rPr lang="en-US" dirty="0"/>
              <a:t>Visit Detail implementation and value of the data</a:t>
            </a:r>
          </a:p>
          <a:p>
            <a:r>
              <a:rPr lang="en-US" dirty="0"/>
              <a:t>Data Quality Dashboard (DQD) presentation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133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1BE17-BA6A-0040-AC5B-9857EEA00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9EB38-73F4-C648-87BC-C5AA1895F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WG page </a:t>
            </a:r>
            <a:r>
              <a:rPr lang="en-US" dirty="0">
                <a:hlinkClick r:id="rId2"/>
              </a:rPr>
              <a:t>https://www.ohdsi.org/web/wiki/doku.php?id=projects:workgroups:ehr-wg</a:t>
            </a:r>
            <a:endParaRPr lang="en-US" dirty="0"/>
          </a:p>
          <a:p>
            <a:r>
              <a:rPr lang="en-US" dirty="0"/>
              <a:t>Meeting Minutes </a:t>
            </a:r>
            <a:r>
              <a:rPr lang="en-US" dirty="0">
                <a:hlinkClick r:id="rId3"/>
              </a:rPr>
              <a:t>https://docs.google.com/document/d/130QZLzI_iPJhwZnSmqvE5TunzDy70Hnq6su67I-B2u8/edit?ts=5f9b24cc</a:t>
            </a:r>
            <a:endParaRPr lang="en-US" dirty="0"/>
          </a:p>
          <a:p>
            <a:r>
              <a:rPr lang="en-US" dirty="0"/>
              <a:t>Meeting Link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971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7352</TotalTime>
  <Words>194</Words>
  <Application>Microsoft Macintosh PowerPoint</Application>
  <PresentationFormat>Widescreen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Electronic Health Record Work Group (EHR WG)</vt:lpstr>
      <vt:lpstr>PowerPoint Presentation</vt:lpstr>
      <vt:lpstr>Accomplishments</vt:lpstr>
      <vt:lpstr>Important Links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Electronic Health Record Work Group (EHR WG)</dc:title>
  <dc:creator>Melanie P</dc:creator>
  <cp:lastModifiedBy>Melanie P</cp:lastModifiedBy>
  <cp:revision>9</cp:revision>
  <dcterms:created xsi:type="dcterms:W3CDTF">2020-11-05T15:12:02Z</dcterms:created>
  <dcterms:modified xsi:type="dcterms:W3CDTF">2020-11-10T17:44:33Z</dcterms:modified>
</cp:coreProperties>
</file>