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49" r:id="rId2"/>
    <p:sldId id="350" r:id="rId3"/>
    <p:sldId id="1387" r:id="rId4"/>
    <p:sldId id="1388" r:id="rId5"/>
    <p:sldId id="35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6622"/>
    <a:srgbClr val="20425A"/>
    <a:srgbClr val="FCCB10"/>
    <a:srgbClr val="153153"/>
    <a:srgbClr val="E28700"/>
    <a:srgbClr val="FF9900"/>
    <a:srgbClr val="EB9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54" autoAdjust="0"/>
    <p:restoredTop sz="76290" autoAdjust="0"/>
  </p:normalViewPr>
  <p:slideViewPr>
    <p:cSldViewPr>
      <p:cViewPr varScale="1">
        <p:scale>
          <a:sx n="129" d="100"/>
          <a:sy n="129" d="100"/>
        </p:scale>
        <p:origin x="188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856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81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pPr/>
              <a:t>11/10/20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6096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75375"/>
            <a:ext cx="2682875" cy="3230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ohdsi.org/events/2020-apac-ohdsi-symposiu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82757" y="762000"/>
            <a:ext cx="7924800" cy="762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OHDSI China Chapter Updates – 2020.11</a:t>
            </a:r>
            <a:br>
              <a:rPr lang="en-US" b="1" dirty="0"/>
            </a:br>
            <a:br>
              <a:rPr lang="en-US" sz="2700" b="1" dirty="0"/>
            </a:br>
            <a:r>
              <a:rPr lang="en-US" sz="2700" b="1" dirty="0"/>
              <a:t>by Hua Xu</a:t>
            </a:r>
            <a:br>
              <a:rPr lang="en-US" sz="2700" b="1" dirty="0"/>
            </a:br>
            <a:endParaRPr lang="en-US" sz="27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429000"/>
          </a:xfrm>
        </p:spPr>
        <p:txBody>
          <a:bodyPr>
            <a:normAutofit/>
          </a:bodyPr>
          <a:lstStyle/>
          <a:p>
            <a:r>
              <a:rPr lang="en-US" dirty="0"/>
              <a:t>Recent activities </a:t>
            </a:r>
          </a:p>
          <a:p>
            <a:pPr lvl="1"/>
            <a:r>
              <a:rPr lang="en-US" dirty="0"/>
              <a:t>OHDSI Book in Chinese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OHDSI Chinese vocabulary version 2.0, mapped to English concepts</a:t>
            </a:r>
            <a:endParaRPr lang="en-US" dirty="0"/>
          </a:p>
          <a:p>
            <a:pPr lvl="1"/>
            <a:r>
              <a:rPr lang="en-US" dirty="0"/>
              <a:t>Legend Study in Asian-Pacific </a:t>
            </a:r>
          </a:p>
          <a:p>
            <a:pPr lvl="1"/>
            <a:r>
              <a:rPr lang="en-US" dirty="0"/>
              <a:t>2020 OHDSI Asian-Pacific Symposium (12/5-6)</a:t>
            </a:r>
          </a:p>
        </p:txBody>
      </p:sp>
    </p:spTree>
    <p:extLst>
      <p:ext uri="{BB962C8B-B14F-4D97-AF65-F5344CB8AC3E}">
        <p14:creationId xmlns:p14="http://schemas.microsoft.com/office/powerpoint/2010/main" val="259356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1C2B2-799E-CC44-80E0-8C1DB9765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OHDSI Book in Chinese</a:t>
            </a:r>
          </a:p>
        </p:txBody>
      </p:sp>
      <p:pic>
        <p:nvPicPr>
          <p:cNvPr id="5" name="Content Placeholder 4" descr="A picture containing logo&#10;&#10;Description automatically generated">
            <a:extLst>
              <a:ext uri="{FF2B5EF4-FFF2-40B4-BE49-F238E27FC236}">
                <a16:creationId xmlns:a16="http://schemas.microsoft.com/office/drawing/2014/main" id="{8FAC5ED6-97A6-424C-968F-9CB093EB4C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817" y="1219200"/>
            <a:ext cx="3617609" cy="4906963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6861BC-69E6-7C42-A2C9-64C3E2F0FF63}"/>
              </a:ext>
            </a:extLst>
          </p:cNvPr>
          <p:cNvSpPr txBox="1">
            <a:spLocks/>
          </p:cNvSpPr>
          <p:nvPr/>
        </p:nvSpPr>
        <p:spPr>
          <a:xfrm>
            <a:off x="5181600" y="1219200"/>
            <a:ext cx="38100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Volunteers from OHDSI China community (effort led by Dr. </a:t>
            </a:r>
            <a:r>
              <a:rPr lang="en-US" dirty="0" err="1"/>
              <a:t>Mengchun</a:t>
            </a:r>
            <a:r>
              <a:rPr lang="en-US" dirty="0"/>
              <a:t> Gong)</a:t>
            </a:r>
          </a:p>
          <a:p>
            <a:r>
              <a:rPr lang="en-US" dirty="0"/>
              <a:t>PDF version is ready, will be distribute at OHDSI website</a:t>
            </a:r>
          </a:p>
          <a:p>
            <a:r>
              <a:rPr lang="en-US" dirty="0"/>
              <a:t>Hard copy is in process</a:t>
            </a:r>
          </a:p>
        </p:txBody>
      </p:sp>
    </p:spTree>
    <p:extLst>
      <p:ext uri="{BB962C8B-B14F-4D97-AF65-F5344CB8AC3E}">
        <p14:creationId xmlns:p14="http://schemas.microsoft.com/office/powerpoint/2010/main" val="1461985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FB69E-8398-FE4C-AC83-237D1C244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315" y="172243"/>
            <a:ext cx="8359685" cy="1119188"/>
          </a:xfrm>
        </p:spPr>
        <p:txBody>
          <a:bodyPr>
            <a:normAutofit/>
          </a:bodyPr>
          <a:lstStyle/>
          <a:p>
            <a:r>
              <a:rPr lang="en-US" sz="2700" b="1" dirty="0"/>
              <a:t>Chinese Vocabularies Mapped to OMOP Standards</a:t>
            </a:r>
            <a:br>
              <a:rPr lang="en-US" sz="3600" dirty="0"/>
            </a:br>
            <a:r>
              <a:rPr lang="en-US" sz="2250" dirty="0"/>
              <a:t>Condition, Procedure, Drug, Measurement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5CB6C-D0A5-9042-B0CF-349AF0DEC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337" y="13128325"/>
            <a:ext cx="514564" cy="47192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fld id="{57C5BE1C-19D9-45E3-9C4F-2A65093296E1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47D9E38-98B5-574E-9921-79F7032C7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23" y="1483915"/>
            <a:ext cx="8565041" cy="35814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C60EE3D-E06E-D44C-B8F2-DABFFC665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257800"/>
            <a:ext cx="8229600" cy="8683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Thanks to the IQVIA team and other volunteers from OHDSI China Vocabulary sub-group</a:t>
            </a:r>
          </a:p>
        </p:txBody>
      </p:sp>
    </p:spTree>
    <p:extLst>
      <p:ext uri="{BB962C8B-B14F-4D97-AF65-F5344CB8AC3E}">
        <p14:creationId xmlns:p14="http://schemas.microsoft.com/office/powerpoint/2010/main" val="195012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FD248-CC19-8E48-8D77-F55C01474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APAC Legend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A9645-0120-7240-8700-D3A40F507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5867400"/>
            <a:ext cx="8229600" cy="609600"/>
          </a:xfrm>
        </p:spPr>
        <p:txBody>
          <a:bodyPr/>
          <a:lstStyle/>
          <a:p>
            <a:r>
              <a:rPr lang="en-US" dirty="0"/>
              <a:t>Thanks to Dr. Yuan Lu and the IQVIA team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CCFC43-CFD0-2145-BC74-A771F4CBF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075009"/>
            <a:ext cx="6553200" cy="479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706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32AEE-A6AC-AB4C-97E4-CF062DA86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2020 OHDSI APAC Symposium (12/5-6)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B7FFF-0856-8C49-B96A-1AF3E32E2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200" y="1219201"/>
            <a:ext cx="2895600" cy="4800600"/>
          </a:xfrm>
        </p:spPr>
        <p:txBody>
          <a:bodyPr>
            <a:normAutofit/>
          </a:bodyPr>
          <a:lstStyle/>
          <a:p>
            <a:r>
              <a:rPr lang="en-US" sz="2400" dirty="0">
                <a:hlinkClick r:id="rId2"/>
              </a:rPr>
              <a:t>https://www.ohdsi.org/events/2020-apac-ohdsi-symposium/</a:t>
            </a:r>
            <a:r>
              <a:rPr lang="en-US" sz="2400" dirty="0"/>
              <a:t> </a:t>
            </a:r>
          </a:p>
          <a:p>
            <a:endParaRPr lang="en-US" sz="2400" dirty="0"/>
          </a:p>
          <a:p>
            <a:r>
              <a:rPr lang="en-US" sz="2400" dirty="0"/>
              <a:t>Thanks to Mui Van Zandt and </a:t>
            </a:r>
            <a:r>
              <a:rPr lang="en-US" sz="2400" dirty="0" err="1"/>
              <a:t>Lingyi</a:t>
            </a:r>
            <a:r>
              <a:rPr lang="en-US" sz="2400" dirty="0"/>
              <a:t> Tang</a:t>
            </a:r>
          </a:p>
          <a:p>
            <a:endParaRPr lang="en-US" sz="2400" dirty="0"/>
          </a:p>
          <a:p>
            <a:r>
              <a:rPr lang="en-US" sz="2400" dirty="0"/>
              <a:t>Register now!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2970CD-230D-B542-8DF0-D5E8C4625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78661"/>
            <a:ext cx="5029200" cy="43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46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26461</TotalTime>
  <Words>144</Words>
  <Application>Microsoft Macintosh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OHDSI China Chapter Updates – 2020.11  by Hua Xu </vt:lpstr>
      <vt:lpstr>OHDSI Book in Chinese</vt:lpstr>
      <vt:lpstr>Chinese Vocabularies Mapped to OMOP Standards Condition, Procedure, Drug, Measurement</vt:lpstr>
      <vt:lpstr>APAC Legend Study</vt:lpstr>
      <vt:lpstr>2020 OHDSI APAC Symposium (12/5-6)</vt:lpstr>
    </vt:vector>
  </TitlesOfParts>
  <Company>Johnson &amp; Johnson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Ryan</dc:creator>
  <cp:lastModifiedBy>Hua H. Xu</cp:lastModifiedBy>
  <cp:revision>277</cp:revision>
  <dcterms:created xsi:type="dcterms:W3CDTF">2013-12-30T14:14:20Z</dcterms:created>
  <dcterms:modified xsi:type="dcterms:W3CDTF">2020-11-10T21:39:57Z</dcterms:modified>
</cp:coreProperties>
</file>