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9" r:id="rId5"/>
    <p:sldId id="268" r:id="rId6"/>
    <p:sldId id="270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E083-E802-4A36-9376-CCC068F4A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818F10-72BF-4390-AE6B-E7DB59BF9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B3DF1-E004-47E8-9B67-3FD66643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A6AAF-0E8F-4C98-A48C-5D3771D9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DD789-E603-480B-8D5B-9227998D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9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496A3-96A2-4949-9079-A2851AFE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9364E-98E0-41A4-9165-86A3CA744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25524-5F6B-4D73-BB65-57BE71A0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22EFB-1D65-4EE0-B843-66B2BF303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104ED-60C3-4370-9EB6-461FCF48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4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55502-3A9C-4910-ABA5-D4574B7F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F4866-5910-4A5D-956F-88F1C05D6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0443A-D6DE-48BF-ABC0-65EF361E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9D04E-257C-49FD-95CD-8E78C03D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A61D-4887-4E91-8ACD-DA894DA6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7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D0F68-973E-471C-8D4C-ED3206051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DCF28-DABB-4A40-A2B2-FBDFAD8C80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0D341-1521-420E-998A-36652E65C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CBF6A-7D0C-4B22-9C67-DEFFD61FB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E219C-82F8-455C-8191-9B2D51BC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D4A19-355C-4E4D-890F-39FA840B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2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448F6-4F65-4D49-B7C0-2D2A342C0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2BB64-DF67-4950-B04D-8886BEF07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EAE34-A2CE-4E59-9B28-989D8E543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EC25F4-F5FD-4E5E-A1B4-601B1A445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762443-B4D6-463E-ABA1-F54D6D2E2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AD98E1-9379-4503-8632-F876BD80F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C4F820-2503-4E77-9532-1ECE88DD1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44B402-10CF-47B8-8DA9-91AC95CD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3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955C-FFD7-4A5E-9BA1-83CCAD83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82E90-3C8C-4930-8DDD-C76810E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DAA9F-A6A3-4CB7-A0A7-590626FF8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BD0D8-DE60-4536-B4E7-68603709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9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64BDB-1E98-42D4-AB48-659FDE52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67C832-0A43-4B05-9F07-8FBC8BEE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A4B7A-0CDC-4C21-9617-E8982C03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5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E930-85E5-4916-BBB1-A7ED9A857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95327-89AC-4D98-BDDB-502B1B60E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74DD1-AB6C-477B-9318-78FECF9A6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1D1BB-2C23-4D1B-80CC-E3838455F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34B80-E5C3-4FF2-BADF-843F0ED5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779FA-1B09-4AF8-82BA-AA3AD6F3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2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61BA-C85C-4EAE-B1D0-07392886C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7AE56C-9058-44BC-A6BE-D8B6551A5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028AB-282A-4CC0-85F5-803B26495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23170-7CBE-4F0B-9136-A5BB26961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B4687-1D30-46AF-9433-C5D903858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76B52-ACD7-4C93-B472-D271C3CFF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4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EC88-3765-4ECC-A08A-89E46316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D33160-162E-42B1-93EA-4564098F8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C092D-B49A-4F3B-B185-66708140D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363B-4B0D-467E-A6FA-CC6055E5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9F2AF-64E3-4A96-8BDB-AD41A0FD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3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46A3FF-6893-4FDA-8F80-DA39DC9CB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C2857-C863-4281-B84A-6D0697D08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B6EDC-A9A1-42A7-8C49-C1EC11352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B9800-055D-429A-A9ED-5D180F57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0C2E4-E876-41A2-AB48-7DAD36537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1D0664-BDDB-4118-92A8-140715A38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EE214-92BA-42BF-8349-1871BFA49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B47F3-2403-421F-AE5D-CEE9980B09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9D104-C0C0-41F8-A9C5-5FA53834FA05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6D784-B86F-4467-8A2D-89927178B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67CB-585B-41AB-8D01-4950E9E54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7A01A-6B70-4366-9D1A-5CE0EB8A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8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6A53-9E24-4690-A4C7-86561492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80" y="226945"/>
            <a:ext cx="9921240" cy="834934"/>
          </a:xfrm>
        </p:spPr>
        <p:txBody>
          <a:bodyPr>
            <a:noAutofit/>
          </a:bodyPr>
          <a:lstStyle/>
          <a:p>
            <a:r>
              <a:rPr lang="en-US" b="1" dirty="0"/>
              <a:t>Women of OHDSI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541DCD5A-237E-4564-81D8-CDD2EE86E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20" y="-69902"/>
            <a:ext cx="1340392" cy="126996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11CDE22-BA75-4048-A200-8EC61542D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45021"/>
            <a:ext cx="10485120" cy="4631942"/>
          </a:xfrm>
        </p:spPr>
        <p:txBody>
          <a:bodyPr>
            <a:normAutofit/>
          </a:bodyPr>
          <a:lstStyle/>
          <a:p>
            <a:pPr fontAlgn="base"/>
            <a:r>
              <a:rPr lang="en-US" sz="3200" dirty="0"/>
              <a:t>Provide a forum where women can share their perspectives, raise concerns and discuss the challenges they face as women working in real-world analytics</a:t>
            </a:r>
          </a:p>
          <a:p>
            <a:pPr marL="0" indent="0" fontAlgn="base">
              <a:buNone/>
            </a:pPr>
            <a:endParaRPr lang="en-US" sz="3200" dirty="0"/>
          </a:p>
          <a:p>
            <a:pPr fontAlgn="base"/>
            <a:r>
              <a:rPr lang="en-US" sz="3200" dirty="0"/>
              <a:t>Propose ideas on how the OHDSI community can support women in science and technology</a:t>
            </a:r>
          </a:p>
          <a:p>
            <a:pPr marL="0" indent="0" fontAlgn="base">
              <a:buNone/>
            </a:pPr>
            <a:endParaRPr lang="en-US" sz="3200" dirty="0"/>
          </a:p>
          <a:p>
            <a:pPr fontAlgn="base"/>
            <a:r>
              <a:rPr lang="en-US" sz="3200" dirty="0"/>
              <a:t>Support and inspire women to become leaders within the community and their respective fields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76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6A53-9E24-4690-A4C7-86561492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80" y="226945"/>
            <a:ext cx="9921240" cy="834934"/>
          </a:xfrm>
        </p:spPr>
        <p:txBody>
          <a:bodyPr>
            <a:noAutofit/>
          </a:bodyPr>
          <a:lstStyle/>
          <a:p>
            <a:r>
              <a:rPr lang="en-US" b="1" dirty="0"/>
              <a:t>Upcoming meetings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541DCD5A-237E-4564-81D8-CDD2EE86E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20" y="-69902"/>
            <a:ext cx="1340392" cy="126996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11CDE22-BA75-4048-A200-8EC61542D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45021"/>
            <a:ext cx="10485120" cy="4631942"/>
          </a:xfrm>
        </p:spPr>
        <p:txBody>
          <a:bodyPr>
            <a:normAutofit/>
          </a:bodyPr>
          <a:lstStyle/>
          <a:p>
            <a:pPr fontAlgn="base"/>
            <a:r>
              <a:rPr lang="en-US" sz="3200" dirty="0"/>
              <a:t>Next monthly meeting</a:t>
            </a:r>
          </a:p>
          <a:p>
            <a:pPr lvl="1" fontAlgn="base"/>
            <a:r>
              <a:rPr lang="en-US" sz="2800" dirty="0"/>
              <a:t>General discussion meeting</a:t>
            </a:r>
          </a:p>
          <a:p>
            <a:pPr lvl="1" fontAlgn="base"/>
            <a:r>
              <a:rPr lang="en-US" sz="2800" dirty="0"/>
              <a:t>Tuesday, November 17</a:t>
            </a:r>
            <a:r>
              <a:rPr lang="en-US" sz="2800" baseline="30000" dirty="0"/>
              <a:t>th</a:t>
            </a:r>
            <a:r>
              <a:rPr lang="en-US" sz="2800" dirty="0"/>
              <a:t> at 2pm ET</a:t>
            </a:r>
          </a:p>
          <a:p>
            <a:pPr lvl="1" fontAlgn="base"/>
            <a:r>
              <a:rPr lang="en-US" sz="2800" dirty="0"/>
              <a:t>Will be hosted in the Women of OHDSI team general channel in OHDSI’s </a:t>
            </a:r>
            <a:r>
              <a:rPr lang="en-US" sz="2800" dirty="0" err="1"/>
              <a:t>MSTeams</a:t>
            </a:r>
            <a:endParaRPr lang="en-US" sz="2800" dirty="0"/>
          </a:p>
          <a:p>
            <a:pPr marL="457200" lvl="1" indent="0" fontAlgn="base">
              <a:buNone/>
            </a:pPr>
            <a:endParaRPr lang="en-US" sz="2800" dirty="0"/>
          </a:p>
          <a:p>
            <a:pPr fontAlgn="base"/>
            <a:r>
              <a:rPr lang="en-US" sz="3200" dirty="0"/>
              <a:t>Study meetings</a:t>
            </a:r>
          </a:p>
          <a:p>
            <a:pPr lvl="1" fontAlgn="base"/>
            <a:r>
              <a:rPr lang="en-US" sz="2800" dirty="0"/>
              <a:t>Weekly meetings to discuss gender differences and COVID19 study</a:t>
            </a:r>
          </a:p>
          <a:p>
            <a:pPr lvl="1" fontAlgn="base"/>
            <a:r>
              <a:rPr lang="en-US" sz="2800" dirty="0"/>
              <a:t>Doodle poll to be posted in </a:t>
            </a:r>
            <a:r>
              <a:rPr lang="en-US" sz="2800" dirty="0" err="1"/>
              <a:t>WoO</a:t>
            </a:r>
            <a:r>
              <a:rPr lang="en-US" sz="2800" dirty="0"/>
              <a:t> team general channel</a:t>
            </a:r>
          </a:p>
          <a:p>
            <a:pPr marL="0" indent="0" fontAlgn="base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6A53-9E24-4690-A4C7-86561492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80" y="226945"/>
            <a:ext cx="9921240" cy="834934"/>
          </a:xfrm>
        </p:spPr>
        <p:txBody>
          <a:bodyPr>
            <a:noAutofit/>
          </a:bodyPr>
          <a:lstStyle/>
          <a:p>
            <a:r>
              <a:rPr lang="en-US" b="1" dirty="0"/>
              <a:t>Women of OHDSI Research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541DCD5A-237E-4564-81D8-CDD2EE86E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20" y="-69902"/>
            <a:ext cx="1340392" cy="126996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11CDE22-BA75-4048-A200-8EC61542D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45021"/>
            <a:ext cx="10485120" cy="508603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3600" dirty="0"/>
              <a:t>2019:</a:t>
            </a:r>
          </a:p>
          <a:p>
            <a:pPr fontAlgn="base"/>
            <a:r>
              <a:rPr lang="en-US" sz="3600" dirty="0"/>
              <a:t>Predicting breast cancer to improve screening</a:t>
            </a:r>
          </a:p>
          <a:p>
            <a:pPr fontAlgn="base"/>
            <a:r>
              <a:rPr lang="en-US" sz="3600" dirty="0"/>
              <a:t>Finalizing manuscript</a:t>
            </a:r>
          </a:p>
          <a:p>
            <a:pPr marL="0" indent="0" fontAlgn="base">
              <a:buNone/>
            </a:pPr>
            <a:endParaRPr lang="en-US" sz="3600" dirty="0"/>
          </a:p>
          <a:p>
            <a:pPr marL="0" indent="0" fontAlgn="base">
              <a:buNone/>
            </a:pPr>
            <a:r>
              <a:rPr lang="en-US" sz="3600" dirty="0"/>
              <a:t>2020</a:t>
            </a:r>
          </a:p>
          <a:p>
            <a:pPr fontAlgn="base"/>
            <a:r>
              <a:rPr lang="en-US" sz="3600" dirty="0"/>
              <a:t>Characterization study examining sex &amp; gender differences between COVID19 patients</a:t>
            </a:r>
          </a:p>
          <a:p>
            <a:pPr fontAlgn="base"/>
            <a:r>
              <a:rPr lang="en-US" sz="3600" dirty="0"/>
              <a:t>Reviewing CHARYBDIS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541DCD5A-237E-4564-81D8-CDD2EE86E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20" y="-69902"/>
            <a:ext cx="1340392" cy="1269961"/>
          </a:xfrm>
          <a:prstGeom prst="rect">
            <a:avLst/>
          </a:prstGeom>
        </p:spPr>
      </p:pic>
      <p:pic>
        <p:nvPicPr>
          <p:cNvPr id="2056" name="Picture 8" descr="Bhramar  Mukherjee">
            <a:extLst>
              <a:ext uri="{FF2B5EF4-FFF2-40B4-BE49-F238E27FC236}">
                <a16:creationId xmlns:a16="http://schemas.microsoft.com/office/drawing/2014/main" id="{D3E56410-0A06-4243-9156-E857C7670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25"/>
          <a:stretch/>
        </p:blipFill>
        <p:spPr bwMode="auto">
          <a:xfrm>
            <a:off x="6024880" y="3647043"/>
            <a:ext cx="1371600" cy="11484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14C3F1-15E4-0C44-AB49-12773BC4C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629" y="0"/>
            <a:ext cx="12373258" cy="648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67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37312DF99B2C4D93DEFDCDE31377E1" ma:contentTypeVersion="5" ma:contentTypeDescription="Create a new document." ma:contentTypeScope="" ma:versionID="7ba732ca1029797372185d84d8f5f792">
  <xsd:schema xmlns:xsd="http://www.w3.org/2001/XMLSchema" xmlns:xs="http://www.w3.org/2001/XMLSchema" xmlns:p="http://schemas.microsoft.com/office/2006/metadata/properties" xmlns:ns3="4423b341-f895-4c8c-bff1-b359887b2356" xmlns:ns4="6155e126-c4b6-4e14-a711-3720c045f59c" targetNamespace="http://schemas.microsoft.com/office/2006/metadata/properties" ma:root="true" ma:fieldsID="fbe4bdb10a6ebcd8981d36cdc7891373" ns3:_="" ns4:_="">
    <xsd:import namespace="4423b341-f895-4c8c-bff1-b359887b2356"/>
    <xsd:import namespace="6155e126-c4b6-4e14-a711-3720c045f59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3b341-f895-4c8c-bff1-b359887b2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5e126-c4b6-4e14-a711-3720c045f5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6A310E-3568-4FA4-BF7F-57D2E71C97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23b341-f895-4c8c-bff1-b359887b2356"/>
    <ds:schemaRef ds:uri="6155e126-c4b6-4e14-a711-3720c045f5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3CED89-F31E-4652-A39D-4BB54C3E33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AB1DC3-8DBB-41D0-BAE0-5740BA71821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7751</TotalTime>
  <Words>133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Women of OHDSI</vt:lpstr>
      <vt:lpstr>Upcoming meetings</vt:lpstr>
      <vt:lpstr>Women of OHDSI Research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Patrick [JRDUS]</dc:creator>
  <cp:lastModifiedBy>Beaton, Maura</cp:lastModifiedBy>
  <cp:revision>31</cp:revision>
  <dcterms:created xsi:type="dcterms:W3CDTF">2020-09-20T00:41:58Z</dcterms:created>
  <dcterms:modified xsi:type="dcterms:W3CDTF">2020-11-10T20:38:42Z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0x010100AD37312DF99B2C4D93DEFDCDE31377E1</vt:lpwstr>
  </property>
</Properties>
</file>