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16"/>
  </p:notesMasterIdLst>
  <p:sldIdLst>
    <p:sldId id="335" r:id="rId5"/>
    <p:sldId id="810" r:id="rId6"/>
    <p:sldId id="811" r:id="rId7"/>
    <p:sldId id="258" r:id="rId8"/>
    <p:sldId id="815" r:id="rId9"/>
    <p:sldId id="818" r:id="rId10"/>
    <p:sldId id="819" r:id="rId11"/>
    <p:sldId id="820" r:id="rId12"/>
    <p:sldId id="825" r:id="rId13"/>
    <p:sldId id="821" r:id="rId14"/>
    <p:sldId id="82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B358E-41D4-49F3-AC5B-0DE93768879B}" v="12" dt="2020-11-17T16:27:39.9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93" autoAdjust="0"/>
    <p:restoredTop sz="86854" autoAdjust="0"/>
  </p:normalViewPr>
  <p:slideViewPr>
    <p:cSldViewPr>
      <p:cViewPr>
        <p:scale>
          <a:sx n="80" d="100"/>
          <a:sy n="80" d="100"/>
        </p:scale>
        <p:origin x="157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os Rekkas" userId="e1883d16-590b-4e68-80df-d1342e783bc2" providerId="ADAL" clId="{E3D9BA2E-4D4C-45C0-90A7-088A3EA56B43}"/>
    <pc:docChg chg="modSld">
      <pc:chgData name="Alexandros Rekkas" userId="e1883d16-590b-4e68-80df-d1342e783bc2" providerId="ADAL" clId="{E3D9BA2E-4D4C-45C0-90A7-088A3EA56B43}" dt="2020-10-21T20:44:44.676" v="3" actId="1036"/>
      <pc:docMkLst>
        <pc:docMk/>
      </pc:docMkLst>
      <pc:sldChg chg="modSp mod">
        <pc:chgData name="Alexandros Rekkas" userId="e1883d16-590b-4e68-80df-d1342e783bc2" providerId="ADAL" clId="{E3D9BA2E-4D4C-45C0-90A7-088A3EA56B43}" dt="2020-09-28T07:09:43.577" v="0" actId="1076"/>
        <pc:sldMkLst>
          <pc:docMk/>
          <pc:sldMk cId="1319566592" sldId="811"/>
        </pc:sldMkLst>
        <pc:picChg chg="mod">
          <ac:chgData name="Alexandros Rekkas" userId="e1883d16-590b-4e68-80df-d1342e783bc2" providerId="ADAL" clId="{E3D9BA2E-4D4C-45C0-90A7-088A3EA56B43}" dt="2020-09-28T07:09:43.577" v="0" actId="1076"/>
          <ac:picMkLst>
            <pc:docMk/>
            <pc:sldMk cId="1319566592" sldId="811"/>
            <ac:picMk id="4" creationId="{44A48206-16F4-41EC-92B1-A13374955C93}"/>
          </ac:picMkLst>
        </pc:picChg>
      </pc:sldChg>
      <pc:sldChg chg="modSp mod">
        <pc:chgData name="Alexandros Rekkas" userId="e1883d16-590b-4e68-80df-d1342e783bc2" providerId="ADAL" clId="{E3D9BA2E-4D4C-45C0-90A7-088A3EA56B43}" dt="2020-09-28T07:11:56.525" v="1" actId="1076"/>
        <pc:sldMkLst>
          <pc:docMk/>
          <pc:sldMk cId="2671859973" sldId="813"/>
        </pc:sldMkLst>
        <pc:picChg chg="mod">
          <ac:chgData name="Alexandros Rekkas" userId="e1883d16-590b-4e68-80df-d1342e783bc2" providerId="ADAL" clId="{E3D9BA2E-4D4C-45C0-90A7-088A3EA56B43}" dt="2020-09-28T07:11:56.525" v="1" actId="1076"/>
          <ac:picMkLst>
            <pc:docMk/>
            <pc:sldMk cId="2671859973" sldId="813"/>
            <ac:picMk id="5" creationId="{1E21B8BD-7780-4BD4-8A71-0E5B5160EA6E}"/>
          </ac:picMkLst>
        </pc:picChg>
      </pc:sldChg>
      <pc:sldChg chg="modSp mod">
        <pc:chgData name="Alexandros Rekkas" userId="e1883d16-590b-4e68-80df-d1342e783bc2" providerId="ADAL" clId="{E3D9BA2E-4D4C-45C0-90A7-088A3EA56B43}" dt="2020-10-21T20:44:44.676" v="3" actId="1036"/>
        <pc:sldMkLst>
          <pc:docMk/>
          <pc:sldMk cId="1991454144" sldId="820"/>
        </pc:sldMkLst>
        <pc:picChg chg="mod">
          <ac:chgData name="Alexandros Rekkas" userId="e1883d16-590b-4e68-80df-d1342e783bc2" providerId="ADAL" clId="{E3D9BA2E-4D4C-45C0-90A7-088A3EA56B43}" dt="2020-10-21T20:44:44.676" v="3" actId="1036"/>
          <ac:picMkLst>
            <pc:docMk/>
            <pc:sldMk cId="1991454144" sldId="820"/>
            <ac:picMk id="4" creationId="{2E9DA6B6-C65F-4AA0-910B-68C1431F80F5}"/>
          </ac:picMkLst>
        </pc:picChg>
      </pc:sldChg>
    </pc:docChg>
  </pc:docChgLst>
  <pc:docChgLst>
    <pc:chgData name="Alexandros Rekkas" userId="493203ff-6573-4d4b-a12f-a635ee38b6dc" providerId="ADAL" clId="{FE7D7B5A-6422-467B-BC9A-AEFE4BA7CF4D}"/>
    <pc:docChg chg="undo custSel addSld delSld modSld">
      <pc:chgData name="Alexandros Rekkas" userId="493203ff-6573-4d4b-a12f-a635ee38b6dc" providerId="ADAL" clId="{FE7D7B5A-6422-467B-BC9A-AEFE4BA7CF4D}" dt="2019-09-13T13:48:34.508" v="17" actId="2696"/>
      <pc:docMkLst>
        <pc:docMk/>
      </pc:docMkLst>
      <pc:sldChg chg="delSp modSp delAnim">
        <pc:chgData name="Alexandros Rekkas" userId="493203ff-6573-4d4b-a12f-a635ee38b6dc" providerId="ADAL" clId="{FE7D7B5A-6422-467B-BC9A-AEFE4BA7CF4D}" dt="2019-09-13T10:42:11.498" v="7" actId="1076"/>
        <pc:sldMkLst>
          <pc:docMk/>
          <pc:sldMk cId="3200505695" sldId="320"/>
        </pc:sldMkLst>
        <pc:spChg chg="del mod">
          <ac:chgData name="Alexandros Rekkas" userId="493203ff-6573-4d4b-a12f-a635ee38b6dc" providerId="ADAL" clId="{FE7D7B5A-6422-467B-BC9A-AEFE4BA7CF4D}" dt="2019-09-13T10:10:52.227" v="5" actId="478"/>
          <ac:spMkLst>
            <pc:docMk/>
            <pc:sldMk cId="3200505695" sldId="320"/>
            <ac:spMk id="7" creationId="{00000000-0000-0000-0000-000000000000}"/>
          </ac:spMkLst>
        </pc:spChg>
        <pc:picChg chg="mod">
          <ac:chgData name="Alexandros Rekkas" userId="493203ff-6573-4d4b-a12f-a635ee38b6dc" providerId="ADAL" clId="{FE7D7B5A-6422-467B-BC9A-AEFE4BA7CF4D}" dt="2019-09-13T10:42:11.498" v="7" actId="1076"/>
          <ac:picMkLst>
            <pc:docMk/>
            <pc:sldMk cId="3200505695" sldId="320"/>
            <ac:picMk id="8" creationId="{00000000-0000-0000-0000-000000000000}"/>
          </ac:picMkLst>
        </pc:picChg>
      </pc:sldChg>
      <pc:sldChg chg="addSp delSp modSp addAnim delAnim">
        <pc:chgData name="Alexandros Rekkas" userId="493203ff-6573-4d4b-a12f-a635ee38b6dc" providerId="ADAL" clId="{FE7D7B5A-6422-467B-BC9A-AEFE4BA7CF4D}" dt="2019-09-13T08:49:54.099" v="3" actId="1076"/>
        <pc:sldMkLst>
          <pc:docMk/>
          <pc:sldMk cId="3535560792" sldId="325"/>
        </pc:sldMkLst>
        <pc:spChg chg="add del mod">
          <ac:chgData name="Alexandros Rekkas" userId="493203ff-6573-4d4b-a12f-a635ee38b6dc" providerId="ADAL" clId="{FE7D7B5A-6422-467B-BC9A-AEFE4BA7CF4D}" dt="2019-09-13T08:49:54.099" v="3" actId="1076"/>
          <ac:spMkLst>
            <pc:docMk/>
            <pc:sldMk cId="3535560792" sldId="325"/>
            <ac:spMk id="8" creationId="{00000000-0000-0000-0000-000000000000}"/>
          </ac:spMkLst>
        </pc:spChg>
      </pc:sldChg>
      <pc:sldChg chg="modSp">
        <pc:chgData name="Alexandros Rekkas" userId="493203ff-6573-4d4b-a12f-a635ee38b6dc" providerId="ADAL" clId="{FE7D7B5A-6422-467B-BC9A-AEFE4BA7CF4D}" dt="2019-09-13T11:30:01.916" v="13" actId="1076"/>
        <pc:sldMkLst>
          <pc:docMk/>
          <pc:sldMk cId="1082855127" sldId="362"/>
        </pc:sldMkLst>
        <pc:spChg chg="mod">
          <ac:chgData name="Alexandros Rekkas" userId="493203ff-6573-4d4b-a12f-a635ee38b6dc" providerId="ADAL" clId="{FE7D7B5A-6422-467B-BC9A-AEFE4BA7CF4D}" dt="2019-09-13T11:30:01.916" v="13" actId="1076"/>
          <ac:spMkLst>
            <pc:docMk/>
            <pc:sldMk cId="1082855127" sldId="362"/>
            <ac:spMk id="4" creationId="{00000000-0000-0000-0000-000000000000}"/>
          </ac:spMkLst>
        </pc:spChg>
        <pc:picChg chg="mod">
          <ac:chgData name="Alexandros Rekkas" userId="493203ff-6573-4d4b-a12f-a635ee38b6dc" providerId="ADAL" clId="{FE7D7B5A-6422-467B-BC9A-AEFE4BA7CF4D}" dt="2019-09-13T11:30:01.916" v="13" actId="1076"/>
          <ac:picMkLst>
            <pc:docMk/>
            <pc:sldMk cId="1082855127" sldId="362"/>
            <ac:picMk id="5" creationId="{00000000-0000-0000-0000-000000000000}"/>
          </ac:picMkLst>
        </pc:picChg>
        <pc:picChg chg="mod">
          <ac:chgData name="Alexandros Rekkas" userId="493203ff-6573-4d4b-a12f-a635ee38b6dc" providerId="ADAL" clId="{FE7D7B5A-6422-467B-BC9A-AEFE4BA7CF4D}" dt="2019-09-13T11:30:01.916" v="13" actId="1076"/>
          <ac:picMkLst>
            <pc:docMk/>
            <pc:sldMk cId="1082855127" sldId="362"/>
            <ac:picMk id="6" creationId="{00000000-0000-0000-0000-000000000000}"/>
          </ac:picMkLst>
        </pc:picChg>
      </pc:sldChg>
      <pc:sldChg chg="modSp">
        <pc:chgData name="Alexandros Rekkas" userId="493203ff-6573-4d4b-a12f-a635ee38b6dc" providerId="ADAL" clId="{FE7D7B5A-6422-467B-BC9A-AEFE4BA7CF4D}" dt="2019-09-13T12:08:13.566" v="15" actId="1076"/>
        <pc:sldMkLst>
          <pc:docMk/>
          <pc:sldMk cId="1151902396" sldId="364"/>
        </pc:sldMkLst>
        <pc:picChg chg="mod">
          <ac:chgData name="Alexandros Rekkas" userId="493203ff-6573-4d4b-a12f-a635ee38b6dc" providerId="ADAL" clId="{FE7D7B5A-6422-467B-BC9A-AEFE4BA7CF4D}" dt="2019-09-13T12:08:13.566" v="15" actId="1076"/>
          <ac:picMkLst>
            <pc:docMk/>
            <pc:sldMk cId="1151902396" sldId="364"/>
            <ac:picMk id="5" creationId="{00000000-0000-0000-0000-000000000000}"/>
          </ac:picMkLst>
        </pc:picChg>
      </pc:sldChg>
      <pc:sldChg chg="add del">
        <pc:chgData name="Alexandros Rekkas" userId="493203ff-6573-4d4b-a12f-a635ee38b6dc" providerId="ADAL" clId="{FE7D7B5A-6422-467B-BC9A-AEFE4BA7CF4D}" dt="2019-09-13T13:48:34.508" v="17" actId="2696"/>
        <pc:sldMkLst>
          <pc:docMk/>
          <pc:sldMk cId="2028244701" sldId="839"/>
        </pc:sldMkLst>
      </pc:sldChg>
    </pc:docChg>
  </pc:docChgLst>
  <pc:docChgLst>
    <pc:chgData name="Alexandros Rekkas" userId="e1883d16-590b-4e68-80df-d1342e783bc2" providerId="ADAL" clId="{8BAB358E-41D4-49F3-AC5B-0DE93768879B}"/>
    <pc:docChg chg="undo custSel addSld delSld modSld sldOrd">
      <pc:chgData name="Alexandros Rekkas" userId="e1883d16-590b-4e68-80df-d1342e783bc2" providerId="ADAL" clId="{8BAB358E-41D4-49F3-AC5B-0DE93768879B}" dt="2020-11-18T00:09:05.703" v="327" actId="20577"/>
      <pc:docMkLst>
        <pc:docMk/>
      </pc:docMkLst>
      <pc:sldChg chg="modSp add mod">
        <pc:chgData name="Alexandros Rekkas" userId="e1883d16-590b-4e68-80df-d1342e783bc2" providerId="ADAL" clId="{8BAB358E-41D4-49F3-AC5B-0DE93768879B}" dt="2020-11-17T11:31:22.103" v="210" actId="14100"/>
        <pc:sldMkLst>
          <pc:docMk/>
          <pc:sldMk cId="2204186475" sldId="258"/>
        </pc:sldMkLst>
        <pc:picChg chg="mod">
          <ac:chgData name="Alexandros Rekkas" userId="e1883d16-590b-4e68-80df-d1342e783bc2" providerId="ADAL" clId="{8BAB358E-41D4-49F3-AC5B-0DE93768879B}" dt="2020-11-17T11:31:22.103" v="210" actId="14100"/>
          <ac:picMkLst>
            <pc:docMk/>
            <pc:sldMk cId="2204186475" sldId="258"/>
            <ac:picMk id="5" creationId="{BFE08518-A95E-4ADF-A7D0-F30E1636AC48}"/>
          </ac:picMkLst>
        </pc:picChg>
      </pc:sldChg>
      <pc:sldChg chg="modSp mod">
        <pc:chgData name="Alexandros Rekkas" userId="e1883d16-590b-4e68-80df-d1342e783bc2" providerId="ADAL" clId="{8BAB358E-41D4-49F3-AC5B-0DE93768879B}" dt="2020-11-16T10:15:19.038" v="167"/>
        <pc:sldMkLst>
          <pc:docMk/>
          <pc:sldMk cId="814960181" sldId="335"/>
        </pc:sldMkLst>
        <pc:spChg chg="mod">
          <ac:chgData name="Alexandros Rekkas" userId="e1883d16-590b-4e68-80df-d1342e783bc2" providerId="ADAL" clId="{8BAB358E-41D4-49F3-AC5B-0DE93768879B}" dt="2020-11-16T10:15:19.038" v="167"/>
          <ac:spMkLst>
            <pc:docMk/>
            <pc:sldMk cId="814960181" sldId="335"/>
            <ac:spMk id="2" creationId="{00000000-0000-0000-0000-000000000000}"/>
          </ac:spMkLst>
        </pc:spChg>
      </pc:sldChg>
      <pc:sldChg chg="del">
        <pc:chgData name="Alexandros Rekkas" userId="e1883d16-590b-4e68-80df-d1342e783bc2" providerId="ADAL" clId="{8BAB358E-41D4-49F3-AC5B-0DE93768879B}" dt="2020-11-16T10:10:19.518" v="0" actId="47"/>
        <pc:sldMkLst>
          <pc:docMk/>
          <pc:sldMk cId="294091779" sldId="812"/>
        </pc:sldMkLst>
      </pc:sldChg>
      <pc:sldChg chg="del">
        <pc:chgData name="Alexandros Rekkas" userId="e1883d16-590b-4e68-80df-d1342e783bc2" providerId="ADAL" clId="{8BAB358E-41D4-49F3-AC5B-0DE93768879B}" dt="2020-11-16T10:10:23.133" v="2" actId="47"/>
        <pc:sldMkLst>
          <pc:docMk/>
          <pc:sldMk cId="2671859973" sldId="813"/>
        </pc:sldMkLst>
      </pc:sldChg>
      <pc:sldChg chg="del">
        <pc:chgData name="Alexandros Rekkas" userId="e1883d16-590b-4e68-80df-d1342e783bc2" providerId="ADAL" clId="{8BAB358E-41D4-49F3-AC5B-0DE93768879B}" dt="2020-11-16T10:10:21.336" v="1" actId="47"/>
        <pc:sldMkLst>
          <pc:docMk/>
          <pc:sldMk cId="4283391279" sldId="814"/>
        </pc:sldMkLst>
      </pc:sldChg>
      <pc:sldChg chg="del">
        <pc:chgData name="Alexandros Rekkas" userId="e1883d16-590b-4e68-80df-d1342e783bc2" providerId="ADAL" clId="{8BAB358E-41D4-49F3-AC5B-0DE93768879B}" dt="2020-11-16T10:10:29.466" v="3" actId="47"/>
        <pc:sldMkLst>
          <pc:docMk/>
          <pc:sldMk cId="3064564200" sldId="817"/>
        </pc:sldMkLst>
      </pc:sldChg>
      <pc:sldChg chg="modSp mod ord">
        <pc:chgData name="Alexandros Rekkas" userId="e1883d16-590b-4e68-80df-d1342e783bc2" providerId="ADAL" clId="{8BAB358E-41D4-49F3-AC5B-0DE93768879B}" dt="2020-11-16T10:19:15.326" v="198"/>
        <pc:sldMkLst>
          <pc:docMk/>
          <pc:sldMk cId="2309412767" sldId="819"/>
        </pc:sldMkLst>
        <pc:spChg chg="mod">
          <ac:chgData name="Alexandros Rekkas" userId="e1883d16-590b-4e68-80df-d1342e783bc2" providerId="ADAL" clId="{8BAB358E-41D4-49F3-AC5B-0DE93768879B}" dt="2020-11-16T10:18:17.416" v="189" actId="20577"/>
          <ac:spMkLst>
            <pc:docMk/>
            <pc:sldMk cId="2309412767" sldId="819"/>
            <ac:spMk id="7" creationId="{F0399E86-10C7-4207-BD82-31385C014468}"/>
          </ac:spMkLst>
        </pc:spChg>
      </pc:sldChg>
      <pc:sldChg chg="modSp mod ord">
        <pc:chgData name="Alexandros Rekkas" userId="e1883d16-590b-4e68-80df-d1342e783bc2" providerId="ADAL" clId="{8BAB358E-41D4-49F3-AC5B-0DE93768879B}" dt="2020-11-16T10:19:17.183" v="200"/>
        <pc:sldMkLst>
          <pc:docMk/>
          <pc:sldMk cId="1991454144" sldId="820"/>
        </pc:sldMkLst>
        <pc:spChg chg="mod">
          <ac:chgData name="Alexandros Rekkas" userId="e1883d16-590b-4e68-80df-d1342e783bc2" providerId="ADAL" clId="{8BAB358E-41D4-49F3-AC5B-0DE93768879B}" dt="2020-11-16T10:18:21.489" v="196" actId="20577"/>
          <ac:spMkLst>
            <pc:docMk/>
            <pc:sldMk cId="1991454144" sldId="820"/>
            <ac:spMk id="2" creationId="{8D8A81B9-709C-480F-9AFA-186E85F5A283}"/>
          </ac:spMkLst>
        </pc:spChg>
      </pc:sldChg>
      <pc:sldChg chg="modSp new mod ord">
        <pc:chgData name="Alexandros Rekkas" userId="e1883d16-590b-4e68-80df-d1342e783bc2" providerId="ADAL" clId="{8BAB358E-41D4-49F3-AC5B-0DE93768879B}" dt="2020-11-17T16:28:01.819" v="249" actId="6549"/>
        <pc:sldMkLst>
          <pc:docMk/>
          <pc:sldMk cId="2162368222" sldId="821"/>
        </pc:sldMkLst>
        <pc:spChg chg="mod">
          <ac:chgData name="Alexandros Rekkas" userId="e1883d16-590b-4e68-80df-d1342e783bc2" providerId="ADAL" clId="{8BAB358E-41D4-49F3-AC5B-0DE93768879B}" dt="2020-11-16T10:14:21.276" v="164" actId="20577"/>
          <ac:spMkLst>
            <pc:docMk/>
            <pc:sldMk cId="2162368222" sldId="821"/>
            <ac:spMk id="2" creationId="{96BB4ED1-22C5-4060-8AEB-E12FF8794E16}"/>
          </ac:spMkLst>
        </pc:spChg>
        <pc:spChg chg="mod">
          <ac:chgData name="Alexandros Rekkas" userId="e1883d16-590b-4e68-80df-d1342e783bc2" providerId="ADAL" clId="{8BAB358E-41D4-49F3-AC5B-0DE93768879B}" dt="2020-11-17T16:28:01.819" v="249" actId="6549"/>
          <ac:spMkLst>
            <pc:docMk/>
            <pc:sldMk cId="2162368222" sldId="821"/>
            <ac:spMk id="3" creationId="{4F8136AD-B1EF-4077-A872-8DD2762F32A7}"/>
          </ac:spMkLst>
        </pc:spChg>
      </pc:sldChg>
      <pc:sldChg chg="delSp modSp add del mod ord">
        <pc:chgData name="Alexandros Rekkas" userId="e1883d16-590b-4e68-80df-d1342e783bc2" providerId="ADAL" clId="{8BAB358E-41D4-49F3-AC5B-0DE93768879B}" dt="2020-11-17T15:29:21.021" v="218" actId="478"/>
        <pc:sldMkLst>
          <pc:docMk/>
          <pc:sldMk cId="97672991" sldId="825"/>
        </pc:sldMkLst>
        <pc:spChg chg="mod">
          <ac:chgData name="Alexandros Rekkas" userId="e1883d16-590b-4e68-80df-d1342e783bc2" providerId="ADAL" clId="{8BAB358E-41D4-49F3-AC5B-0DE93768879B}" dt="2020-11-16T10:18:13.158" v="182" actId="20577"/>
          <ac:spMkLst>
            <pc:docMk/>
            <pc:sldMk cId="97672991" sldId="825"/>
            <ac:spMk id="2" creationId="{5208F046-792E-4FB4-8573-771F30DEB29C}"/>
          </ac:spMkLst>
        </pc:spChg>
        <pc:picChg chg="del">
          <ac:chgData name="Alexandros Rekkas" userId="e1883d16-590b-4e68-80df-d1342e783bc2" providerId="ADAL" clId="{8BAB358E-41D4-49F3-AC5B-0DE93768879B}" dt="2020-11-17T11:27:55.071" v="208" actId="478"/>
          <ac:picMkLst>
            <pc:docMk/>
            <pc:sldMk cId="97672991" sldId="825"/>
            <ac:picMk id="5" creationId="{7F17832D-6067-4D1E-B6CF-13C956DB8A2E}"/>
          </ac:picMkLst>
        </pc:picChg>
        <pc:picChg chg="del">
          <ac:chgData name="Alexandros Rekkas" userId="e1883d16-590b-4e68-80df-d1342e783bc2" providerId="ADAL" clId="{8BAB358E-41D4-49F3-AC5B-0DE93768879B}" dt="2020-11-17T15:29:21.021" v="218" actId="478"/>
          <ac:picMkLst>
            <pc:docMk/>
            <pc:sldMk cId="97672991" sldId="825"/>
            <ac:picMk id="7" creationId="{F5C74737-B5E4-4680-846E-9D80B0900E0D}"/>
          </ac:picMkLst>
        </pc:picChg>
        <pc:picChg chg="del">
          <ac:chgData name="Alexandros Rekkas" userId="e1883d16-590b-4e68-80df-d1342e783bc2" providerId="ADAL" clId="{8BAB358E-41D4-49F3-AC5B-0DE93768879B}" dt="2020-11-17T11:27:54.617" v="207" actId="478"/>
          <ac:picMkLst>
            <pc:docMk/>
            <pc:sldMk cId="97672991" sldId="825"/>
            <ac:picMk id="13" creationId="{23DF75DA-5201-4FB3-9C84-14D64D9B2EC5}"/>
          </ac:picMkLst>
        </pc:picChg>
        <pc:picChg chg="del">
          <ac:chgData name="Alexandros Rekkas" userId="e1883d16-590b-4e68-80df-d1342e783bc2" providerId="ADAL" clId="{8BAB358E-41D4-49F3-AC5B-0DE93768879B}" dt="2020-11-17T15:29:20.487" v="217" actId="478"/>
          <ac:picMkLst>
            <pc:docMk/>
            <pc:sldMk cId="97672991" sldId="825"/>
            <ac:picMk id="15" creationId="{E4D72201-C916-4628-A7D1-54393AF5AEA8}"/>
          </ac:picMkLst>
        </pc:picChg>
        <pc:picChg chg="del">
          <ac:chgData name="Alexandros Rekkas" userId="e1883d16-590b-4e68-80df-d1342e783bc2" providerId="ADAL" clId="{8BAB358E-41D4-49F3-AC5B-0DE93768879B}" dt="2020-11-17T11:27:54.107" v="206" actId="478"/>
          <ac:picMkLst>
            <pc:docMk/>
            <pc:sldMk cId="97672991" sldId="825"/>
            <ac:picMk id="21" creationId="{3914DE6A-8DF2-4FB0-90CC-CAA446C26398}"/>
          </ac:picMkLst>
        </pc:picChg>
        <pc:picChg chg="del">
          <ac:chgData name="Alexandros Rekkas" userId="e1883d16-590b-4e68-80df-d1342e783bc2" providerId="ADAL" clId="{8BAB358E-41D4-49F3-AC5B-0DE93768879B}" dt="2020-11-17T15:29:19.365" v="216" actId="478"/>
          <ac:picMkLst>
            <pc:docMk/>
            <pc:sldMk cId="97672991" sldId="825"/>
            <ac:picMk id="23" creationId="{6D9C4AC9-FD57-40E1-AC0F-7B260C43FE6A}"/>
          </ac:picMkLst>
        </pc:picChg>
        <pc:picChg chg="del">
          <ac:chgData name="Alexandros Rekkas" userId="e1883d16-590b-4e68-80df-d1342e783bc2" providerId="ADAL" clId="{8BAB358E-41D4-49F3-AC5B-0DE93768879B}" dt="2020-11-17T11:27:53.585" v="205" actId="478"/>
          <ac:picMkLst>
            <pc:docMk/>
            <pc:sldMk cId="97672991" sldId="825"/>
            <ac:picMk id="29" creationId="{42A95575-C180-4132-ABA9-C169309978F7}"/>
          </ac:picMkLst>
        </pc:picChg>
        <pc:picChg chg="del">
          <ac:chgData name="Alexandros Rekkas" userId="e1883d16-590b-4e68-80df-d1342e783bc2" providerId="ADAL" clId="{8BAB358E-41D4-49F3-AC5B-0DE93768879B}" dt="2020-11-17T15:29:19.082" v="215" actId="478"/>
          <ac:picMkLst>
            <pc:docMk/>
            <pc:sldMk cId="97672991" sldId="825"/>
            <ac:picMk id="31" creationId="{A769D8FD-9390-4767-A745-B82FDB24803F}"/>
          </ac:picMkLst>
        </pc:picChg>
        <pc:picChg chg="del">
          <ac:chgData name="Alexandros Rekkas" userId="e1883d16-590b-4e68-80df-d1342e783bc2" providerId="ADAL" clId="{8BAB358E-41D4-49F3-AC5B-0DE93768879B}" dt="2020-11-17T11:27:53.129" v="204" actId="478"/>
          <ac:picMkLst>
            <pc:docMk/>
            <pc:sldMk cId="97672991" sldId="825"/>
            <ac:picMk id="37" creationId="{645F8933-A795-4072-B695-765EAD9058C7}"/>
          </ac:picMkLst>
        </pc:picChg>
        <pc:picChg chg="del">
          <ac:chgData name="Alexandros Rekkas" userId="e1883d16-590b-4e68-80df-d1342e783bc2" providerId="ADAL" clId="{8BAB358E-41D4-49F3-AC5B-0DE93768879B}" dt="2020-11-17T15:29:18.980" v="214" actId="478"/>
          <ac:picMkLst>
            <pc:docMk/>
            <pc:sldMk cId="97672991" sldId="825"/>
            <ac:picMk id="39" creationId="{1AD659E2-8CD5-4611-92ED-67969879AFD1}"/>
          </ac:picMkLst>
        </pc:picChg>
        <pc:picChg chg="del">
          <ac:chgData name="Alexandros Rekkas" userId="e1883d16-590b-4e68-80df-d1342e783bc2" providerId="ADAL" clId="{8BAB358E-41D4-49F3-AC5B-0DE93768879B}" dt="2020-11-17T11:27:52.488" v="203" actId="478"/>
          <ac:picMkLst>
            <pc:docMk/>
            <pc:sldMk cId="97672991" sldId="825"/>
            <ac:picMk id="45" creationId="{759A6CBF-8DA5-4833-AF0A-322D7A00A6D8}"/>
          </ac:picMkLst>
        </pc:picChg>
        <pc:picChg chg="del">
          <ac:chgData name="Alexandros Rekkas" userId="e1883d16-590b-4e68-80df-d1342e783bc2" providerId="ADAL" clId="{8BAB358E-41D4-49F3-AC5B-0DE93768879B}" dt="2020-11-17T15:29:18.293" v="213" actId="478"/>
          <ac:picMkLst>
            <pc:docMk/>
            <pc:sldMk cId="97672991" sldId="825"/>
            <ac:picMk id="47" creationId="{4936851F-11A3-46F6-B1F9-3AE72AFF7CB3}"/>
          </ac:picMkLst>
        </pc:picChg>
        <pc:picChg chg="del">
          <ac:chgData name="Alexandros Rekkas" userId="e1883d16-590b-4e68-80df-d1342e783bc2" providerId="ADAL" clId="{8BAB358E-41D4-49F3-AC5B-0DE93768879B}" dt="2020-11-17T11:27:51.586" v="202" actId="478"/>
          <ac:picMkLst>
            <pc:docMk/>
            <pc:sldMk cId="97672991" sldId="825"/>
            <ac:picMk id="53" creationId="{2C837DC4-C75E-4058-A76C-814BCA7D8A75}"/>
          </ac:picMkLst>
        </pc:picChg>
        <pc:picChg chg="del">
          <ac:chgData name="Alexandros Rekkas" userId="e1883d16-590b-4e68-80df-d1342e783bc2" providerId="ADAL" clId="{8BAB358E-41D4-49F3-AC5B-0DE93768879B}" dt="2020-11-17T15:29:17.546" v="212" actId="478"/>
          <ac:picMkLst>
            <pc:docMk/>
            <pc:sldMk cId="97672991" sldId="825"/>
            <ac:picMk id="55" creationId="{BD7AE581-F114-4984-9666-C4BC15D0F73A}"/>
          </ac:picMkLst>
        </pc:picChg>
        <pc:picChg chg="del">
          <ac:chgData name="Alexandros Rekkas" userId="e1883d16-590b-4e68-80df-d1342e783bc2" providerId="ADAL" clId="{8BAB358E-41D4-49F3-AC5B-0DE93768879B}" dt="2020-11-17T11:27:50.884" v="201" actId="478"/>
          <ac:picMkLst>
            <pc:docMk/>
            <pc:sldMk cId="97672991" sldId="825"/>
            <ac:picMk id="61" creationId="{08C6F106-A468-40E5-AAC3-3A47CCD69BD6}"/>
          </ac:picMkLst>
        </pc:picChg>
        <pc:picChg chg="del">
          <ac:chgData name="Alexandros Rekkas" userId="e1883d16-590b-4e68-80df-d1342e783bc2" providerId="ADAL" clId="{8BAB358E-41D4-49F3-AC5B-0DE93768879B}" dt="2020-11-17T15:29:16.560" v="211" actId="478"/>
          <ac:picMkLst>
            <pc:docMk/>
            <pc:sldMk cId="97672991" sldId="825"/>
            <ac:picMk id="63" creationId="{DF00870F-1AAE-4608-99AE-659D0533F7EE}"/>
          </ac:picMkLst>
        </pc:picChg>
        <pc:picChg chg="mod">
          <ac:chgData name="Alexandros Rekkas" userId="e1883d16-590b-4e68-80df-d1342e783bc2" providerId="ADAL" clId="{8BAB358E-41D4-49F3-AC5B-0DE93768879B}" dt="2020-11-16T10:17:38.349" v="173" actId="14100"/>
          <ac:picMkLst>
            <pc:docMk/>
            <pc:sldMk cId="97672991" sldId="825"/>
            <ac:picMk id="69" creationId="{3F726229-99B6-4F24-B531-D25E1189F9B4}"/>
          </ac:picMkLst>
        </pc:picChg>
      </pc:sldChg>
      <pc:sldChg chg="modSp new mod">
        <pc:chgData name="Alexandros Rekkas" userId="e1883d16-590b-4e68-80df-d1342e783bc2" providerId="ADAL" clId="{8BAB358E-41D4-49F3-AC5B-0DE93768879B}" dt="2020-11-18T00:09:05.703" v="327" actId="20577"/>
        <pc:sldMkLst>
          <pc:docMk/>
          <pc:sldMk cId="2725180239" sldId="826"/>
        </pc:sldMkLst>
        <pc:spChg chg="mod">
          <ac:chgData name="Alexandros Rekkas" userId="e1883d16-590b-4e68-80df-d1342e783bc2" providerId="ADAL" clId="{8BAB358E-41D4-49F3-AC5B-0DE93768879B}" dt="2020-11-18T00:05:34.245" v="271" actId="20577"/>
          <ac:spMkLst>
            <pc:docMk/>
            <pc:sldMk cId="2725180239" sldId="826"/>
            <ac:spMk id="2" creationId="{827C0F0A-0994-4D9E-9F20-285AB0AAA805}"/>
          </ac:spMkLst>
        </pc:spChg>
        <pc:spChg chg="mod">
          <ac:chgData name="Alexandros Rekkas" userId="e1883d16-590b-4e68-80df-d1342e783bc2" providerId="ADAL" clId="{8BAB358E-41D4-49F3-AC5B-0DE93768879B}" dt="2020-11-18T00:09:05.703" v="327" actId="20577"/>
          <ac:spMkLst>
            <pc:docMk/>
            <pc:sldMk cId="2725180239" sldId="826"/>
            <ac:spMk id="3" creationId="{5D043D59-58CE-4365-958B-5D95F3D074C6}"/>
          </ac:spMkLst>
        </pc:spChg>
      </pc:sldChg>
    </pc:docChg>
  </pc:docChgLst>
  <pc:docChgLst>
    <pc:chgData name="Alexandros Rekkas" userId="e1883d16-590b-4e68-80df-d1342e783bc2" providerId="ADAL" clId="{CDFFF356-D5AB-4D08-9C5A-D787D7079023}"/>
    <pc:docChg chg="undo custSel addSld delSld modSld sldOrd delMainMaster">
      <pc:chgData name="Alexandros Rekkas" userId="e1883d16-590b-4e68-80df-d1342e783bc2" providerId="ADAL" clId="{CDFFF356-D5AB-4D08-9C5A-D787D7079023}" dt="2020-09-02T06:36:06.241" v="1717" actId="20577"/>
      <pc:docMkLst>
        <pc:docMk/>
      </pc:docMkLst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933422729" sldId="31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174074934" sldId="318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863741569" sldId="319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200505695" sldId="320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037530330" sldId="324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535560792" sldId="32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639709308" sldId="326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09338153" sldId="329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939422643" sldId="332"/>
        </pc:sldMkLst>
      </pc:sldChg>
      <pc:sldChg chg="modSp mod">
        <pc:chgData name="Alexandros Rekkas" userId="e1883d16-590b-4e68-80df-d1342e783bc2" providerId="ADAL" clId="{CDFFF356-D5AB-4D08-9C5A-D787D7079023}" dt="2020-09-02T06:36:06.241" v="1717" actId="20577"/>
        <pc:sldMkLst>
          <pc:docMk/>
          <pc:sldMk cId="814960181" sldId="335"/>
        </pc:sldMkLst>
        <pc:spChg chg="mod">
          <ac:chgData name="Alexandros Rekkas" userId="e1883d16-590b-4e68-80df-d1342e783bc2" providerId="ADAL" clId="{CDFFF356-D5AB-4D08-9C5A-D787D7079023}" dt="2020-09-01T09:58:36.682" v="563" actId="20577"/>
          <ac:spMkLst>
            <pc:docMk/>
            <pc:sldMk cId="814960181" sldId="335"/>
            <ac:spMk id="2" creationId="{00000000-0000-0000-0000-000000000000}"/>
          </ac:spMkLst>
        </pc:spChg>
        <pc:spChg chg="mod">
          <ac:chgData name="Alexandros Rekkas" userId="e1883d16-590b-4e68-80df-d1342e783bc2" providerId="ADAL" clId="{CDFFF356-D5AB-4D08-9C5A-D787D7079023}" dt="2020-09-02T06:36:06.241" v="1717" actId="20577"/>
          <ac:spMkLst>
            <pc:docMk/>
            <pc:sldMk cId="814960181" sldId="335"/>
            <ac:spMk id="3" creationId="{00000000-0000-0000-0000-000000000000}"/>
          </ac:spMkLst>
        </pc:spChg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849477479" sldId="353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011729923" sldId="354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880562276" sldId="35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496209063" sldId="356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227490468" sldId="361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082855127" sldId="362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151902396" sldId="364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16829362" sldId="36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447868490" sldId="368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278548056" sldId="369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20969826" sldId="442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47715653" sldId="444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568163977" sldId="44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082164444" sldId="449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546610942" sldId="451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288608324" sldId="452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323917643" sldId="453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481257792" sldId="45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469066225" sldId="456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737639909" sldId="45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08521767" sldId="461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290099286" sldId="462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750563201" sldId="46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960030548" sldId="466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588200325" sldId="46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890281781" sldId="468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098903730" sldId="469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477244917" sldId="470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793270387" sldId="471"/>
        </pc:sldMkLst>
      </pc:sldChg>
      <pc:sldChg chg="addSp modSp del mod chgLayout">
        <pc:chgData name="Alexandros Rekkas" userId="e1883d16-590b-4e68-80df-d1342e783bc2" providerId="ADAL" clId="{CDFFF356-D5AB-4D08-9C5A-D787D7079023}" dt="2020-08-31T09:40:51.192" v="204" actId="47"/>
        <pc:sldMkLst>
          <pc:docMk/>
          <pc:sldMk cId="3964434822" sldId="808"/>
        </pc:sldMkLst>
        <pc:spChg chg="mod ord">
          <ac:chgData name="Alexandros Rekkas" userId="e1883d16-590b-4e68-80df-d1342e783bc2" providerId="ADAL" clId="{CDFFF356-D5AB-4D08-9C5A-D787D7079023}" dt="2020-08-31T09:40:46.531" v="203" actId="700"/>
          <ac:spMkLst>
            <pc:docMk/>
            <pc:sldMk cId="3964434822" sldId="808"/>
            <ac:spMk id="2" creationId="{4A69C132-FACD-4362-85C9-EFE5A1C03E7A}"/>
          </ac:spMkLst>
        </pc:spChg>
        <pc:spChg chg="add mod ord">
          <ac:chgData name="Alexandros Rekkas" userId="e1883d16-590b-4e68-80df-d1342e783bc2" providerId="ADAL" clId="{CDFFF356-D5AB-4D08-9C5A-D787D7079023}" dt="2020-08-31T09:40:46.531" v="203" actId="700"/>
          <ac:spMkLst>
            <pc:docMk/>
            <pc:sldMk cId="3964434822" sldId="808"/>
            <ac:spMk id="3" creationId="{AD5D5DF8-805A-4BCF-BEC9-E3B6C17A5B70}"/>
          </ac:spMkLst>
        </pc:spChg>
      </pc:sldChg>
      <pc:sldChg chg="addSp delSp modSp new del mod modClrScheme chgLayout">
        <pc:chgData name="Alexandros Rekkas" userId="e1883d16-590b-4e68-80df-d1342e783bc2" providerId="ADAL" clId="{CDFFF356-D5AB-4D08-9C5A-D787D7079023}" dt="2020-09-01T09:56:34.832" v="550" actId="47"/>
        <pc:sldMkLst>
          <pc:docMk/>
          <pc:sldMk cId="2291235969" sldId="809"/>
        </pc:sldMkLst>
        <pc:spChg chg="del mod ord">
          <ac:chgData name="Alexandros Rekkas" userId="e1883d16-590b-4e68-80df-d1342e783bc2" providerId="ADAL" clId="{CDFFF356-D5AB-4D08-9C5A-D787D7079023}" dt="2020-08-31T09:40:59.920" v="205" actId="700"/>
          <ac:spMkLst>
            <pc:docMk/>
            <pc:sldMk cId="2291235969" sldId="809"/>
            <ac:spMk id="2" creationId="{34E80A5B-2069-4270-95F3-2F0D33EC03F5}"/>
          </ac:spMkLst>
        </pc:spChg>
        <pc:spChg chg="del">
          <ac:chgData name="Alexandros Rekkas" userId="e1883d16-590b-4e68-80df-d1342e783bc2" providerId="ADAL" clId="{CDFFF356-D5AB-4D08-9C5A-D787D7079023}" dt="2020-08-31T09:40:59.920" v="205" actId="700"/>
          <ac:spMkLst>
            <pc:docMk/>
            <pc:sldMk cId="2291235969" sldId="809"/>
            <ac:spMk id="3" creationId="{799EACE8-628B-47C1-88E7-DC8D76CE4D05}"/>
          </ac:spMkLst>
        </pc:spChg>
        <pc:spChg chg="add mod ord">
          <ac:chgData name="Alexandros Rekkas" userId="e1883d16-590b-4e68-80df-d1342e783bc2" providerId="ADAL" clId="{CDFFF356-D5AB-4D08-9C5A-D787D7079023}" dt="2020-08-31T09:41:04.401" v="215" actId="20577"/>
          <ac:spMkLst>
            <pc:docMk/>
            <pc:sldMk cId="2291235969" sldId="809"/>
            <ac:spMk id="4" creationId="{33277DC2-EC56-456F-917B-9C2F1679189B}"/>
          </ac:spMkLst>
        </pc:spChg>
      </pc:sldChg>
      <pc:sldChg chg="modSp new del mod">
        <pc:chgData name="Alexandros Rekkas" userId="e1883d16-590b-4e68-80df-d1342e783bc2" providerId="ADAL" clId="{CDFFF356-D5AB-4D08-9C5A-D787D7079023}" dt="2020-08-31T09:41:24.165" v="219" actId="47"/>
        <pc:sldMkLst>
          <pc:docMk/>
          <pc:sldMk cId="2500464767" sldId="810"/>
        </pc:sldMkLst>
        <pc:spChg chg="mod">
          <ac:chgData name="Alexandros Rekkas" userId="e1883d16-590b-4e68-80df-d1342e783bc2" providerId="ADAL" clId="{CDFFF356-D5AB-4D08-9C5A-D787D7079023}" dt="2020-08-31T09:41:22.336" v="218"/>
          <ac:spMkLst>
            <pc:docMk/>
            <pc:sldMk cId="2500464767" sldId="810"/>
            <ac:spMk id="2" creationId="{DA5DC3A4-6121-4DEE-840F-86A4913702AA}"/>
          </ac:spMkLst>
        </pc:spChg>
      </pc:sldChg>
      <pc:sldChg chg="addSp delSp modSp new mod modClrScheme chgLayout">
        <pc:chgData name="Alexandros Rekkas" userId="e1883d16-590b-4e68-80df-d1342e783bc2" providerId="ADAL" clId="{CDFFF356-D5AB-4D08-9C5A-D787D7079023}" dt="2020-08-31T09:42:25.605" v="231" actId="255"/>
        <pc:sldMkLst>
          <pc:docMk/>
          <pc:sldMk cId="3647742332" sldId="810"/>
        </pc:sldMkLst>
        <pc:spChg chg="del mod ord">
          <ac:chgData name="Alexandros Rekkas" userId="e1883d16-590b-4e68-80df-d1342e783bc2" providerId="ADAL" clId="{CDFFF356-D5AB-4D08-9C5A-D787D7079023}" dt="2020-08-31T09:41:30.929" v="221" actId="700"/>
          <ac:spMkLst>
            <pc:docMk/>
            <pc:sldMk cId="3647742332" sldId="810"/>
            <ac:spMk id="2" creationId="{D3D6A8B0-7611-4DA6-88A9-EF301E383BA1}"/>
          </ac:spMkLst>
        </pc:spChg>
        <pc:spChg chg="add mod ord">
          <ac:chgData name="Alexandros Rekkas" userId="e1883d16-590b-4e68-80df-d1342e783bc2" providerId="ADAL" clId="{CDFFF356-D5AB-4D08-9C5A-D787D7079023}" dt="2020-08-31T09:41:33.035" v="222"/>
          <ac:spMkLst>
            <pc:docMk/>
            <pc:sldMk cId="3647742332" sldId="810"/>
            <ac:spMk id="3" creationId="{16814D21-0665-4FCE-B9B7-F2B12C281BAB}"/>
          </ac:spMkLst>
        </pc:spChg>
        <pc:spChg chg="add mod ord">
          <ac:chgData name="Alexandros Rekkas" userId="e1883d16-590b-4e68-80df-d1342e783bc2" providerId="ADAL" clId="{CDFFF356-D5AB-4D08-9C5A-D787D7079023}" dt="2020-08-31T09:42:25.605" v="231" actId="255"/>
          <ac:spMkLst>
            <pc:docMk/>
            <pc:sldMk cId="3647742332" sldId="810"/>
            <ac:spMk id="4" creationId="{6948ED42-8138-4EF2-9143-EC5B3C3B5651}"/>
          </ac:spMkLst>
        </pc:spChg>
      </pc:sldChg>
      <pc:sldChg chg="addSp delSp modSp new mod">
        <pc:chgData name="Alexandros Rekkas" userId="e1883d16-590b-4e68-80df-d1342e783bc2" providerId="ADAL" clId="{CDFFF356-D5AB-4D08-9C5A-D787D7079023}" dt="2020-08-31T09:43:58.584" v="294" actId="1076"/>
        <pc:sldMkLst>
          <pc:docMk/>
          <pc:sldMk cId="1319566592" sldId="811"/>
        </pc:sldMkLst>
        <pc:spChg chg="mod">
          <ac:chgData name="Alexandros Rekkas" userId="e1883d16-590b-4e68-80df-d1342e783bc2" providerId="ADAL" clId="{CDFFF356-D5AB-4D08-9C5A-D787D7079023}" dt="2020-08-31T09:43:04.016" v="286" actId="20577"/>
          <ac:spMkLst>
            <pc:docMk/>
            <pc:sldMk cId="1319566592" sldId="811"/>
            <ac:spMk id="2" creationId="{5E95AC63-93C5-4184-BCD8-83BCE3C76428}"/>
          </ac:spMkLst>
        </pc:spChg>
        <pc:spChg chg="del">
          <ac:chgData name="Alexandros Rekkas" userId="e1883d16-590b-4e68-80df-d1342e783bc2" providerId="ADAL" clId="{CDFFF356-D5AB-4D08-9C5A-D787D7079023}" dt="2020-08-31T09:42:44.544" v="233"/>
          <ac:spMkLst>
            <pc:docMk/>
            <pc:sldMk cId="1319566592" sldId="811"/>
            <ac:spMk id="3" creationId="{10986F23-5B6C-46ED-A3D2-811E3E671F28}"/>
          </ac:spMkLst>
        </pc:spChg>
        <pc:spChg chg="add mod">
          <ac:chgData name="Alexandros Rekkas" userId="e1883d16-590b-4e68-80df-d1342e783bc2" providerId="ADAL" clId="{CDFFF356-D5AB-4D08-9C5A-D787D7079023}" dt="2020-08-31T09:43:58.584" v="294" actId="1076"/>
          <ac:spMkLst>
            <pc:docMk/>
            <pc:sldMk cId="1319566592" sldId="811"/>
            <ac:spMk id="6" creationId="{D7B75965-924B-4569-8719-53E80F7E563F}"/>
          </ac:spMkLst>
        </pc:spChg>
        <pc:picChg chg="add mod">
          <ac:chgData name="Alexandros Rekkas" userId="e1883d16-590b-4e68-80df-d1342e783bc2" providerId="ADAL" clId="{CDFFF356-D5AB-4D08-9C5A-D787D7079023}" dt="2020-08-31T09:43:25.927" v="288" actId="1076"/>
          <ac:picMkLst>
            <pc:docMk/>
            <pc:sldMk cId="1319566592" sldId="811"/>
            <ac:picMk id="4" creationId="{44A48206-16F4-41EC-92B1-A13374955C93}"/>
          </ac:picMkLst>
        </pc:picChg>
      </pc:sldChg>
      <pc:sldChg chg="addSp delSp modSp new mod">
        <pc:chgData name="Alexandros Rekkas" userId="e1883d16-590b-4e68-80df-d1342e783bc2" providerId="ADAL" clId="{CDFFF356-D5AB-4D08-9C5A-D787D7079023}" dt="2020-08-31T09:44:41.882" v="337"/>
        <pc:sldMkLst>
          <pc:docMk/>
          <pc:sldMk cId="294091779" sldId="812"/>
        </pc:sldMkLst>
        <pc:spChg chg="mod">
          <ac:chgData name="Alexandros Rekkas" userId="e1883d16-590b-4e68-80df-d1342e783bc2" providerId="ADAL" clId="{CDFFF356-D5AB-4D08-9C5A-D787D7079023}" dt="2020-08-31T09:44:39.610" v="336" actId="20577"/>
          <ac:spMkLst>
            <pc:docMk/>
            <pc:sldMk cId="294091779" sldId="812"/>
            <ac:spMk id="2" creationId="{C967B9C7-E909-4A66-BFE5-40BDDF64DE20}"/>
          </ac:spMkLst>
        </pc:spChg>
        <pc:spChg chg="del">
          <ac:chgData name="Alexandros Rekkas" userId="e1883d16-590b-4e68-80df-d1342e783bc2" providerId="ADAL" clId="{CDFFF356-D5AB-4D08-9C5A-D787D7079023}" dt="2020-08-31T09:44:41.882" v="337"/>
          <ac:spMkLst>
            <pc:docMk/>
            <pc:sldMk cId="294091779" sldId="812"/>
            <ac:spMk id="3" creationId="{345902CB-FE13-4E92-B5C4-613069952B1D}"/>
          </ac:spMkLst>
        </pc:spChg>
        <pc:picChg chg="add mod">
          <ac:chgData name="Alexandros Rekkas" userId="e1883d16-590b-4e68-80df-d1342e783bc2" providerId="ADAL" clId="{CDFFF356-D5AB-4D08-9C5A-D787D7079023}" dt="2020-08-31T09:44:41.882" v="337"/>
          <ac:picMkLst>
            <pc:docMk/>
            <pc:sldMk cId="294091779" sldId="812"/>
            <ac:picMk id="4" creationId="{F97DF94E-E91D-4BCC-A172-C3773503B183}"/>
          </ac:picMkLst>
        </pc:picChg>
      </pc:sldChg>
      <pc:sldChg chg="addSp delSp modSp new mod ord">
        <pc:chgData name="Alexandros Rekkas" userId="e1883d16-590b-4e68-80df-d1342e783bc2" providerId="ADAL" clId="{CDFFF356-D5AB-4D08-9C5A-D787D7079023}" dt="2020-09-02T05:14:00.119" v="1603"/>
        <pc:sldMkLst>
          <pc:docMk/>
          <pc:sldMk cId="2671859973" sldId="813"/>
        </pc:sldMkLst>
        <pc:spChg chg="mod">
          <ac:chgData name="Alexandros Rekkas" userId="e1883d16-590b-4e68-80df-d1342e783bc2" providerId="ADAL" clId="{CDFFF356-D5AB-4D08-9C5A-D787D7079023}" dt="2020-08-31T09:45:37.907" v="374" actId="20577"/>
          <ac:spMkLst>
            <pc:docMk/>
            <pc:sldMk cId="2671859973" sldId="813"/>
            <ac:spMk id="2" creationId="{0811CC6C-4F4D-48AE-A840-A1D96A00DB7E}"/>
          </ac:spMkLst>
        </pc:spChg>
        <pc:spChg chg="del">
          <ac:chgData name="Alexandros Rekkas" userId="e1883d16-590b-4e68-80df-d1342e783bc2" providerId="ADAL" clId="{CDFFF356-D5AB-4D08-9C5A-D787D7079023}" dt="2020-08-31T09:45:08.875" v="339" actId="22"/>
          <ac:spMkLst>
            <pc:docMk/>
            <pc:sldMk cId="2671859973" sldId="813"/>
            <ac:spMk id="3" creationId="{1D18E30E-E925-4070-AAB0-3E1C6127060F}"/>
          </ac:spMkLst>
        </pc:spChg>
        <pc:picChg chg="add mod ord">
          <ac:chgData name="Alexandros Rekkas" userId="e1883d16-590b-4e68-80df-d1342e783bc2" providerId="ADAL" clId="{CDFFF356-D5AB-4D08-9C5A-D787D7079023}" dt="2020-08-31T09:45:08.875" v="339" actId="22"/>
          <ac:picMkLst>
            <pc:docMk/>
            <pc:sldMk cId="2671859973" sldId="813"/>
            <ac:picMk id="5" creationId="{1E21B8BD-7780-4BD4-8A71-0E5B5160EA6E}"/>
          </ac:picMkLst>
        </pc:picChg>
      </pc:sldChg>
      <pc:sldChg chg="addSp delSp modSp new mod ord">
        <pc:chgData name="Alexandros Rekkas" userId="e1883d16-590b-4e68-80df-d1342e783bc2" providerId="ADAL" clId="{CDFFF356-D5AB-4D08-9C5A-D787D7079023}" dt="2020-09-02T05:18:36.592" v="1605"/>
        <pc:sldMkLst>
          <pc:docMk/>
          <pc:sldMk cId="4283391279" sldId="814"/>
        </pc:sldMkLst>
        <pc:spChg chg="mod">
          <ac:chgData name="Alexandros Rekkas" userId="e1883d16-590b-4e68-80df-d1342e783bc2" providerId="ADAL" clId="{CDFFF356-D5AB-4D08-9C5A-D787D7079023}" dt="2020-09-02T04:58:59.046" v="1599" actId="20577"/>
          <ac:spMkLst>
            <pc:docMk/>
            <pc:sldMk cId="4283391279" sldId="814"/>
            <ac:spMk id="2" creationId="{ECFAE13E-0C7F-41D7-A18C-F70028D35581}"/>
          </ac:spMkLst>
        </pc:spChg>
        <pc:spChg chg="del">
          <ac:chgData name="Alexandros Rekkas" userId="e1883d16-590b-4e68-80df-d1342e783bc2" providerId="ADAL" clId="{CDFFF356-D5AB-4D08-9C5A-D787D7079023}" dt="2020-09-01T09:40:30.837" v="376" actId="931"/>
          <ac:spMkLst>
            <pc:docMk/>
            <pc:sldMk cId="4283391279" sldId="814"/>
            <ac:spMk id="3" creationId="{7DA24F34-0BFD-431E-AE60-5D4530CC4714}"/>
          </ac:spMkLst>
        </pc:spChg>
        <pc:picChg chg="add mod ord">
          <ac:chgData name="Alexandros Rekkas" userId="e1883d16-590b-4e68-80df-d1342e783bc2" providerId="ADAL" clId="{CDFFF356-D5AB-4D08-9C5A-D787D7079023}" dt="2020-09-01T09:44:26.556" v="424" actId="1076"/>
          <ac:picMkLst>
            <pc:docMk/>
            <pc:sldMk cId="4283391279" sldId="814"/>
            <ac:picMk id="5" creationId="{AE1BBD9D-B42D-4CF0-BB4A-D1314A91B48D}"/>
          </ac:picMkLst>
        </pc:picChg>
        <pc:picChg chg="add mod">
          <ac:chgData name="Alexandros Rekkas" userId="e1883d16-590b-4e68-80df-d1342e783bc2" providerId="ADAL" clId="{CDFFF356-D5AB-4D08-9C5A-D787D7079023}" dt="2020-09-01T09:44:26.556" v="424" actId="1076"/>
          <ac:picMkLst>
            <pc:docMk/>
            <pc:sldMk cId="4283391279" sldId="814"/>
            <ac:picMk id="7" creationId="{35DAA4CE-DC53-4422-8BBB-E103AAE586A4}"/>
          </ac:picMkLst>
        </pc:picChg>
      </pc:sldChg>
      <pc:sldChg chg="addSp delSp modSp new mod modClrScheme modAnim chgLayout">
        <pc:chgData name="Alexandros Rekkas" userId="e1883d16-590b-4e68-80df-d1342e783bc2" providerId="ADAL" clId="{CDFFF356-D5AB-4D08-9C5A-D787D7079023}" dt="2020-09-02T05:22:45.847" v="1606" actId="167"/>
        <pc:sldMkLst>
          <pc:docMk/>
          <pc:sldMk cId="334143469" sldId="815"/>
        </pc:sldMkLst>
        <pc:spChg chg="del mod ord">
          <ac:chgData name="Alexandros Rekkas" userId="e1883d16-590b-4e68-80df-d1342e783bc2" providerId="ADAL" clId="{CDFFF356-D5AB-4D08-9C5A-D787D7079023}" dt="2020-09-01T09:46:04.247" v="433" actId="700"/>
          <ac:spMkLst>
            <pc:docMk/>
            <pc:sldMk cId="334143469" sldId="815"/>
            <ac:spMk id="2" creationId="{8D559507-2614-4CA8-A054-50E34708E628}"/>
          </ac:spMkLst>
        </pc:spChg>
        <pc:spChg chg="del">
          <ac:chgData name="Alexandros Rekkas" userId="e1883d16-590b-4e68-80df-d1342e783bc2" providerId="ADAL" clId="{CDFFF356-D5AB-4D08-9C5A-D787D7079023}" dt="2020-09-01T09:46:04.247" v="433" actId="700"/>
          <ac:spMkLst>
            <pc:docMk/>
            <pc:sldMk cId="334143469" sldId="815"/>
            <ac:spMk id="3" creationId="{E448CEDB-4317-4D90-80C9-D2614DE988EA}"/>
          </ac:spMkLst>
        </pc:spChg>
        <pc:spChg chg="add mod ord">
          <ac:chgData name="Alexandros Rekkas" userId="e1883d16-590b-4e68-80df-d1342e783bc2" providerId="ADAL" clId="{CDFFF356-D5AB-4D08-9C5A-D787D7079023}" dt="2020-09-02T04:48:08.378" v="1581" actId="20577"/>
          <ac:spMkLst>
            <pc:docMk/>
            <pc:sldMk cId="334143469" sldId="815"/>
            <ac:spMk id="4" creationId="{72ADC333-4BDB-4F13-8A96-3994F30E379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" creationId="{BAAB0BAB-6EF7-48B1-B6B1-B1B0AC4A208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" creationId="{AD76259C-2435-4509-8D5A-9F05AEBE7E3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2" creationId="{E5104813-DBB9-4770-AE4B-558CEAFBF9E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5" creationId="{2F21462C-90AE-4C44-A232-974BC73D46B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8" creationId="{EFEFDCAA-EB8F-441F-BA54-14C17B870A2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1" creationId="{B910E0DD-059F-407F-838D-26CB2F1220C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4" creationId="{99E06F92-1B02-4B1C-BB5C-7643345BA9A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7" creationId="{72E79B41-5B9A-4D1F-83AD-BD6CE61A02F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0" creationId="{2E28B3DD-881A-4ED0-9857-24A588C973C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3" creationId="{5A313BB0-E153-452C-AD11-E34744F442B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6" creationId="{F302DD7E-8130-49DA-BAE0-CE2C3BA41D1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9" creationId="{D6ECED33-4031-42FF-9ADC-8E02B7C0DBA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2" creationId="{0A40ED36-4AA8-4007-8694-A6CA1863755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5" creationId="{34F58191-2F51-43AA-ABB4-4DDCD3815E0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8" creationId="{74A34690-0008-4FB4-AA87-68F01D14D73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1" creationId="{BE50F4E3-08B9-43FB-8551-BA11A605D30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4" creationId="{44223BD0-D3AA-4FE1-B1F7-CC1A6360DE6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7" creationId="{F4B7F9DA-CD9B-4A44-9D4B-66A74B1A386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0" creationId="{FF7ABC2A-4301-482C-A429-5CF5166E9D2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3" creationId="{F7D9E2E1-2708-4E89-AC8B-65B3D9A40E9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6" creationId="{F48D85F2-0186-4E11-A180-C6B2D982EEC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9" creationId="{78D82D4D-B794-464E-8235-3A3E9DA9AE1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2" creationId="{E6314F50-2E50-4C88-BFE4-AFDA8EFE4E3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5" creationId="{EF4227DA-9FC8-46A8-BDEE-41E94FB7F8A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8" creationId="{BA9F601A-E7EC-4165-8172-DD420B75BC1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1" creationId="{03172594-6CA9-4587-8D0C-F5CFE5B3ED0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4" creationId="{815CC90E-C03F-4E91-B837-25B337E9A4B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7" creationId="{300EBB09-DAE3-4016-903E-E6C36208807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0" creationId="{1281F536-505C-45A9-AC4F-17ED59369AF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3" creationId="{724AB6BD-8B43-40EC-B31C-A4CD59340C8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6" creationId="{78A7AF91-74BF-42F4-81C1-5604634BB7F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9" creationId="{73EE69E9-AA48-42A1-B6A4-CA002E12225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2" creationId="{00AB80C0-5158-43F7-96F1-00FE5103454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5" creationId="{0C140423-7478-48A7-8DA5-6A7F7E00AEC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8" creationId="{011D2D5D-1045-4FD9-B2B5-49C3A58C9FF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11" creationId="{1235766B-D569-4C81-9855-31C6A6450C7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14" creationId="{D29A6BA0-8880-4482-8CD4-DCC5BF89D5BD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6" creationId="{6FDD2770-9702-4DE4-9B12-03523A7C6A6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18" creationId="{82D4CC6B-A786-4400-8B96-9ABDBBE6667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21" creationId="{A07CA957-1935-40E3-98E5-98D9683552A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24" creationId="{840E1E92-E9E8-47D3-B5C6-AB41D2487B7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27" creationId="{886CBC87-DC92-479D-B01A-77F7D8ACF93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30" creationId="{46BDDE8F-D154-4BA3-8AF5-6D7FFDE2067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33" creationId="{DF50D52A-74E9-458C-BB10-F4C07409582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36" creationId="{E55BCE2E-3997-4848-973C-A2DD3988729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39" creationId="{6AA6BD89-C0D3-47ED-8075-4D085D46C82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42" creationId="{C49A03FC-3A22-48EE-AD38-45B62275600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45" creationId="{2152592B-5279-4D71-B4EB-08AEC6B4827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48" creationId="{8165A01C-0605-404B-B3FA-9C64B563924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51" creationId="{66B0AED2-5586-458F-B0E1-59D8E999219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54" creationId="{B754FD79-7D19-4F67-9994-984EF916A32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57" creationId="{98001D3E-0A94-48CC-B849-D936E806953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60" creationId="{3F85B3D3-9946-476C-9EAD-5670DA89836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63" creationId="{313838D4-0293-4806-AEAD-BCDA37A1DA5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66" creationId="{820CADE9-2E19-41F2-AECF-B57BB25D128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69" creationId="{26F2D73F-79AE-4A47-BDD7-DD5213D2935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72" creationId="{1D54D15A-ACAC-4044-82DD-BF6D48BD341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75" creationId="{427505B6-7A85-4240-A7FD-8F0F556D522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78" creationId="{8301F109-45D7-4F73-BBD5-20D6E56018B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81" creationId="{AA17EE3B-BD7B-4092-A019-5A9638D468A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84" creationId="{26AE3425-3C11-40AE-ACC3-300086F63CF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87" creationId="{493E310A-6091-40BC-A0F0-5CC6C12A06B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90" creationId="{16480E91-B89B-421E-85D2-AB7194A5E3A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93" creationId="{35F83761-107D-4077-8C0B-86CD412E6A7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96" creationId="{573246EA-0802-440B-A06F-C55845ECAB2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99" creationId="{C2B1074B-D035-455E-A003-026BE713340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02" creationId="{761DE51F-6EFB-4AE6-8925-5609767E617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05" creationId="{18752039-9350-46DA-BA0B-58E70676C2C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08" creationId="{0C527606-9BFE-419B-B35F-774F1139DF6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11" creationId="{DBAC71F6-4640-4A84-97C9-676D369726D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14" creationId="{8AA0C306-6C9E-4188-9E47-344F5EB8613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17" creationId="{802705C7-88AF-4E30-A07B-0C845F168B0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20" creationId="{382B1120-2188-4941-97D6-6F52E54175B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23" creationId="{DDA8402C-27AE-483F-BD42-9445AF8A885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26" creationId="{B8DEEA12-CDED-4B18-96FA-385388C591A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29" creationId="{C2C50516-F9DB-449A-8C64-8A1A0DB773A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32" creationId="{6B1547A8-E5DF-4006-9B17-04BF5AA637B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35" creationId="{BE2175EF-36A0-4F81-9A06-CE3BEE6733A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38" creationId="{1BB3C5CB-CB75-498C-959A-0D7D3B53424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41" creationId="{746051D6-1AB5-4852-8AC5-3C3DED8507A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44" creationId="{D898D563-4A6E-4596-81B9-63BA3581D14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47" creationId="{AE5ADFAE-F631-4C4A-9970-2F02E5F2579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50" creationId="{851E2225-1014-4D23-BE96-9E1555DCFEE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53" creationId="{94F20978-55C9-45C4-BBFB-86265CBC8CD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56" creationId="{9D3D9003-1F15-40D4-B13F-F0F6F7AABE1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59" creationId="{99DA7E46-82DD-4019-82EF-F620A565277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62" creationId="{BABBB22F-07BC-47C2-A973-918406FB147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65" creationId="{BAADE3AC-08F3-4407-BE6E-7AB45F600A6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68" creationId="{4A8D09C4-0958-47C9-A6DC-A5A73186507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71" creationId="{403A8CE1-2720-4DC4-BDC1-4B966259838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74" creationId="{06EAF5F5-9DB3-47F1-B274-1AC3410B532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77" creationId="{422745D6-DDFE-40E9-A866-0299D7CBAAB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80" creationId="{49852726-E778-4B31-8A8C-DF2F9E9F7A5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83" creationId="{C7AC1743-B95A-4523-B458-643FD72B285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86" creationId="{9991BFAF-C84F-489B-A9FB-7669E10A9BE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89" creationId="{1A5BAF3A-65E0-465C-AC7B-4F5080B2862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92" creationId="{EEB099C5-DBF5-4ED2-BFD5-4602EF83DF2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95" creationId="{23F72AF0-F7A9-490D-AEEA-8902D5F1ADA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298" creationId="{B1711919-C619-445E-BC43-146E09C97AD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01" creationId="{1D05152C-FDAF-494A-A5A5-E61EFBCAA8F8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303" creationId="{AFF278A2-A3A4-40F9-BEB0-86129604EBC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05" creationId="{2183C0D8-5CD8-4252-AB4F-0323B8A5DCE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08" creationId="{3B7C678A-C4D2-40B1-AA37-E36FF385727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11" creationId="{8BE489CA-7C23-46AB-B957-2C84EE2B3D7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14" creationId="{5F67F216-7EF8-4C00-BAF5-0BECBD43033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17" creationId="{5A0CFA8C-0092-431D-913B-319E261FAD5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20" creationId="{9B1BAB83-B49A-4E36-9455-23C3AA5A24F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23" creationId="{AB989CF4-482A-40EC-802F-35093AD870C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26" creationId="{4B16FCF2-4ECB-4686-993B-5E67D083F0C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29" creationId="{CEE0388C-3660-4534-9296-7B6DEFBB939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32" creationId="{B23DF268-E2D7-4422-B065-87AEA5C4A53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35" creationId="{1F2886FD-BAC4-420F-B6C1-115947D6195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38" creationId="{3E8A70EB-EF7B-414C-B53C-B9B45CD0AA2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41" creationId="{6DF5F69E-3342-4006-B7A0-90DA2569144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44" creationId="{6C73AFDD-E678-4A6E-BBF0-F892D57878A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47" creationId="{B6EA8A50-F05C-4102-B401-2BBA1171268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50" creationId="{BE8F1A56-9236-4352-AFBF-404D7338B1C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53" creationId="{6F493939-A6E2-46A3-987D-668D5D1F2F1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56" creationId="{F1DE654E-C9D9-4C2B-83FE-585732EAC46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59" creationId="{09623C6C-01B7-430E-AC65-B9F1D7213B5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62" creationId="{6FDED1CD-4210-4CD4-A7B6-BEEEC55FF5F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65" creationId="{EB2E7C63-9D4D-4970-8E6B-234042CBA23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68" creationId="{C90DA6A6-8C82-4434-99D6-83F3BB13C6B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71" creationId="{AA78BB7A-F708-4325-938B-5C1B4790A71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74" creationId="{C86D214D-EBF9-4F10-834E-384578F96FD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77" creationId="{0F0A5B20-544D-4CCD-95A9-32736F98A77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80" creationId="{48B95A8C-F815-4EDE-8A6F-9AA275596BD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83" creationId="{6DFB5041-B655-4F19-891B-71F696C451A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86" creationId="{43719099-B71A-43F2-B194-8324CBD7203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89" creationId="{00D67488-D69F-43D2-8127-A85F859B4A0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92" creationId="{3754D4C9-DAB2-40C8-930A-7930F5A2DAA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95" creationId="{3A877109-2130-4F8F-89FC-9BE5F216312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398" creationId="{5152D8D4-25EA-4D6B-B9A3-FCF04CDE0E9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01" creationId="{7D095093-2818-449B-941C-EFE67DCD277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04" creationId="{CBF20600-06C9-4FC8-B29C-5A81E84D17F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07" creationId="{F3F3E081-3B6A-4207-A20F-19447F0D48C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10" creationId="{81BBF301-657E-4462-B133-CC922051611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13" creationId="{457696BB-DC99-4D91-8274-E0367937703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16" creationId="{3F950E9C-4066-4C80-B58B-B50E205FB79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19" creationId="{D2E11B73-EC3C-4E53-B124-1DB8534F426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22" creationId="{81EF6FDA-BB45-4478-99DF-121D1ED12C1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25" creationId="{4DF535FA-E581-4ACB-9EE5-3F00E4C8CE6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28" creationId="{8B201907-27B2-40A4-B081-BBE606856E5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31" creationId="{F34BFFF1-3BBB-4BFD-B279-77BDD00D896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34" creationId="{AB5EB1D4-2126-4C9D-92A5-7427798E01D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37" creationId="{0F2CA09D-EDA4-4A80-A50C-0ABB245B1C0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40" creationId="{1B8CE9F5-8A63-46A7-941C-50C9544A6FB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43" creationId="{2B4CF436-4766-44BC-BBE0-1EE6224D87C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46" creationId="{81ADCC2F-F41B-406B-8077-929BF544BF4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49" creationId="{ACEDBF0B-44A5-408B-817A-5803E875ED9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52" creationId="{45F1ED57-1F3E-4FC8-B2D4-E2E674F114A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55" creationId="{481AE3F5-1C89-47F7-892F-6A643659C5A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58" creationId="{A45A5DD6-777B-4494-910E-DAC177E6E8D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61" creationId="{3CB77AF7-BA1D-457C-BA3F-E38F29989AE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64" creationId="{157C1FA5-EB0D-4E1F-A8A4-D4C23DAD652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67" creationId="{7AD73A52-7B4E-43D5-9ACB-90B98DD96B9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70" creationId="{AA3167CD-E2DB-43E4-9CB8-2A63A9C4B2A0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472" creationId="{85E7DAB0-F38C-4C33-BF4C-09150C1E857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74" creationId="{AC56356B-C1FB-4842-86BA-6F9DAA50EE1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77" creationId="{E14A637A-F22D-47F2-86A5-085AE6CF89D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80" creationId="{60D7875F-450F-4C1D-A156-57AF421F2BC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83" creationId="{48E237B9-53CD-4E82-9FEF-0F2662E77A2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86" creationId="{C1BB4839-1497-41B3-9C36-5E0E4A3199F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89" creationId="{89AD89E3-F78F-403B-AAE4-3F02C9CC5E0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92" creationId="{83AA2CC2-F32D-458D-9667-B3AE3D53A69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95" creationId="{55461CAF-737D-4812-9CD5-96A546FC7A8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498" creationId="{B5DCDCAD-F4C6-4E30-8F0B-F11E7399415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01" creationId="{1645A60B-55FC-432B-A562-AD0A4AA308A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04" creationId="{C4286E71-4E7A-429E-8CEB-52F387CB409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07" creationId="{97E7A292-AD9C-433B-A896-6E89FAD6278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10" creationId="{ED807D19-46CA-43DD-B871-94AE45C4EA5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13" creationId="{C81169CA-FEE2-4012-91F7-CD250AA35A2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16" creationId="{83C782AF-C955-4117-8D65-00FAB1CCC07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19" creationId="{33DB8C48-A1D9-4869-B27C-6B1936D3081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22" creationId="{74ACF795-E487-46C0-B81C-D059821D12C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25" creationId="{F64E6B4D-981F-440A-B609-290CF5F2C39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28" creationId="{76D57974-9EAF-4A97-95A3-502D25106C0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31" creationId="{D012A41E-77EC-4015-92F9-A8D732604C9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34" creationId="{931EF073-A341-477E-88A6-777491CD05B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37" creationId="{A8523DF8-2345-473F-B980-66552917C22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40" creationId="{5C7B5166-093E-424C-ABC0-C382712EB45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43" creationId="{69A407E8-7128-4DF2-8AA2-87007DBED26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46" creationId="{AE5E948F-CE9C-4FDF-BAA3-BF7386D0899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49" creationId="{96AD9C5F-FA68-4C60-8EDF-CC0720131E0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52" creationId="{9D8BED3E-99EA-4235-9FCC-A039B8A0CC2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55" creationId="{87EABC64-7F35-4361-8D45-75E3E91985A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58" creationId="{BAC83BE6-55E6-4390-98C2-63613325503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61" creationId="{AB734FE1-B467-4E7F-9B2C-BA9031B09F4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64" creationId="{88670598-C954-4424-A6CE-39B7E376C41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67" creationId="{EAA6B97D-2A9F-4076-BEFA-CF515FC1FC6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70" creationId="{95D0D96A-245C-428F-B960-5F3542E531C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73" creationId="{74099FE5-38DA-42F3-B8AB-AA0550A2BA3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76" creationId="{681E40B4-9911-41F1-9045-68066913D60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79" creationId="{54817B5D-09DB-4A3F-AFED-C2F0CFDA198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82" creationId="{2721C95E-2373-4F81-9D8E-F7807618C2E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85" creationId="{D12CF63F-EE3B-46CD-8345-BF2E81B4D10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88" creationId="{23B7CE84-B7C2-4AFC-AE77-CD1932E20DE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91" creationId="{A34B6FA1-7B72-4EB5-A456-399D8D3590C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94" creationId="{0BB769B5-4385-459C-80A9-7F1E6A7CDA0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597" creationId="{D547D838-920A-4F23-9221-93F3A1BB035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00" creationId="{8D378315-4172-4CE3-BC94-1C76D4412DC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03" creationId="{A28ECDAF-E4C3-445A-8306-771E047F502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06" creationId="{32755341-C954-4464-B3DC-0699206E614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09" creationId="{D1FFDC86-B276-42A5-9A67-ED020AB99CD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12" creationId="{18D22988-743B-4E4A-95C7-03C66518E71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15" creationId="{395B96CA-E53D-40A2-B3A0-84FE228EA18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18" creationId="{F9217F44-5644-402B-96B3-765C9BB08B7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21" creationId="{95A8CF4F-25A8-452A-A2E1-4B46CDD0134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24" creationId="{21B5C5AA-7ABF-42EB-96A3-9D037089528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27" creationId="{644198CB-E32C-4176-BAA7-C6A6199E99F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30" creationId="{E663A1D5-D11F-4C8C-AC36-DBFBDADBD31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33" creationId="{F1E3AD70-85D9-4765-BB6C-82D460EAC38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36" creationId="{8C92B85B-8D3B-440C-B864-99F51153F44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39" creationId="{4F6EBED8-7C02-4A38-96FA-E9CE81A2231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42" creationId="{46F71290-B5EE-4546-B45C-AE07839FF28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45" creationId="{B4B041B6-C0A8-4A39-961E-18E70B1210B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48" creationId="{94AC6F1C-3DA0-4BB1-B7AE-E5E81A216F6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51" creationId="{8DB8F7D4-6C16-42CD-B58E-2BC6C0F5059F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3" creationId="{A2DD9FDD-A16E-446B-B428-0BF56062E2A0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4" creationId="{4E9F2456-611E-4070-8038-805FD0A20F25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5" creationId="{3A5488E4-924D-404B-854B-34D2C720B4B0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6" creationId="{CEC2C423-78C6-40A6-B2C5-2276FB22B17D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7" creationId="{03462564-D549-4C2F-AEF0-4E6A8EDE291C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8" creationId="{7D0F01A6-C741-4C2B-B1A5-7111D605B8F8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59" creationId="{BA00EAB5-8A83-476F-B841-5586ACD4E6CB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60" creationId="{76A471C8-4545-468A-92DA-AB0846C43133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61" creationId="{284668C9-047E-429A-AF0B-E52F56F541A4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62" creationId="{E7C80C57-9749-48A0-89F1-32BA0718EF9A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63" creationId="{BE29C75B-590F-4228-AA2B-5B4BA381677E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77" creationId="{B2682BE5-2556-4959-BE79-8671051416D5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78" creationId="{774E2F3A-90B6-4968-B26B-A3DDDBD1AB80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79" creationId="{5BBB6783-F27E-42A7-94EC-BCEA0791827D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680" creationId="{C1E13E59-19B3-4DCF-8392-DF4FDA0A012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95" creationId="{725AC166-E8D7-4049-A14D-4E6893F6F17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698" creationId="{D0736CF3-5470-4E49-BF98-BF047CEE26C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01" creationId="{E4375D48-783B-4303-971C-64EBFFF1A0C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04" creationId="{0B4D5F7C-4C84-4D51-8C1C-283B56260DA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07" creationId="{A5B0A4CE-3DC4-4C61-87E6-FF3FB7AE1FD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10" creationId="{DD39C32A-378A-4705-ADD1-91D2CD884F2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13" creationId="{4EA7EAF6-C388-4F5D-81E9-980DB323C66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16" creationId="{A64F0B43-7ED1-49CC-969B-F400FB081E7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19" creationId="{4D02E55B-06CE-47F6-9395-0B5CDD0DCE9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22" creationId="{F9BE10DC-9ABD-487E-940B-0A64D090B2C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25" creationId="{DC164307-B7D0-46B4-90D8-87F62B592D4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28" creationId="{AA5AECD0-29E9-46BD-A89A-D540679637A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31" creationId="{DC2395B0-8C07-4C52-9A99-1AFB2F6A5A9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34" creationId="{5DE3D4BA-A89D-435A-B46E-3EC1DCB6F3D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37" creationId="{051EF5E3-85DA-4C47-93F3-572E45526CA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40" creationId="{2EDEAC14-7133-49F7-9397-D5D2F85691D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43" creationId="{54EDBC0D-284C-4B39-BC14-6683870BE0C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46" creationId="{485F0627-F537-41E6-9512-ED95B5E3ED8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49" creationId="{23BE57B2-64CF-43AA-83DB-CD2A49F67BC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52" creationId="{E7837A00-6FEB-4A1A-9CE3-37978EAF8DA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55" creationId="{7828B643-4EFC-4FAE-9117-212F4F86F2E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58" creationId="{6EFF87EC-62D9-4862-A816-C5CB3D33DD3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61" creationId="{AFC48781-5DE1-4E0A-BC06-85F68C58E71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64" creationId="{61548EDF-6744-47AF-A4B3-1657E78D5B5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67" creationId="{2FB6786E-0697-4237-99F4-3B79D4EBA01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70" creationId="{AE6DDAF6-7372-41BD-BB32-0BAD4F9D526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73" creationId="{75BB7754-6742-4EBF-BEE5-7FFDB9A1B66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76" creationId="{742843A8-50B5-4C94-8131-F1D2226EE45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79" creationId="{B9643589-524B-4A81-A5D8-BF9F1D1FBC2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82" creationId="{8C90C697-E826-4F02-A47F-42710969A8F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85" creationId="{29D0F155-1440-438F-B69B-E5E6C8E1B45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88" creationId="{97C36A4C-79A9-4DA6-870F-D777ECD215C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91" creationId="{EA7512F8-3FD1-4ACC-B8A6-06ADC31F517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94" creationId="{18787139-80DE-477D-84EB-54B1DF950A9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797" creationId="{3AFD1DEC-E71A-473B-B1EC-6D1BCE40976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00" creationId="{AC94D791-7E41-4C71-9ECB-BCCC75706C8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03" creationId="{96FE1459-0A94-4B9A-A44F-75DF7239D84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06" creationId="{CA754A4D-E623-4703-9F6E-6EE9F81DFD1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09" creationId="{D0760B2C-E58D-42CA-B120-AD8141CBD0E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12" creationId="{98C79065-58B9-45DA-98F9-AC1E104F02E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15" creationId="{FCFC15E9-54BC-4A1C-B92C-BFDF99ABD72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18" creationId="{3267E4D0-B867-4D04-9AEA-6FE9DB31F2D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21" creationId="{4E7306EF-3388-4E40-9D9F-92BFFAFD223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24" creationId="{4D06D295-A158-4E61-80F9-82204A44E08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27" creationId="{6C93352F-836C-488C-89BB-0693396A767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30" creationId="{DA9F3418-F524-4F5E-A2D8-EC3D3BFDC2A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33" creationId="{2CE3E3EC-D869-446D-BA37-3DECFC8F4F5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36" creationId="{082EADC6-7ED1-42FC-9A41-0D84DCDE5DD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39" creationId="{5675C040-8075-4CF7-803C-BAE0079F86A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42" creationId="{4A2C237C-89EA-4779-A70D-8A15DEB0915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45" creationId="{1A6893E7-0A7E-4746-A1BE-665923A6C0E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48" creationId="{84616E8F-C72F-440A-B7E4-6594C528CBE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51" creationId="{106E92C8-0A76-4340-B717-048FE6EF5A8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54" creationId="{D1D9012F-14C2-433F-9BB6-A40716035E1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57" creationId="{045AC83D-2EFF-4DEF-809E-5BAA1F2DEB3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60" creationId="{6887F2F9-6A43-43DA-800F-8A67520F131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63" creationId="{433AD58F-B4FC-4E1D-A1AE-97821DCB05C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66" creationId="{24ABD31A-4E36-4D34-AB3D-C970A54FBC3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69" creationId="{BBE2E649-120A-4489-8743-8E4D2C02ED8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72" creationId="{452FB4E1-4AFD-43D8-AFE3-862D881A404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75" creationId="{A90B615D-A717-4210-BF4A-2A3418EE1F5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78" creationId="{5289F822-E7AF-4A05-A741-F82A8C737C6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81" creationId="{B3BB8BF7-2D02-48E0-8CBE-8A6815D3297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84" creationId="{6C28E8B1-B00A-48E0-9F68-C7967D52D94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87" creationId="{0F96D70E-EBBE-40DB-AB31-8CEA2ECD2AE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90" creationId="{68081269-EB2E-4A43-8E97-B4F93C62C0D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93" creationId="{2DF1AAD6-BAD3-43A0-8A9E-75FC81D0888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96" creationId="{B872D4EE-8ADB-4E5C-89F9-9A576E0B6D3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899" creationId="{B8D334B7-DEFA-417C-9CD1-5FC7833D3E6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02" creationId="{310891AF-506F-4404-A461-CA84B24C9FF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05" creationId="{4D16E4D2-C531-474F-A649-C49A6212836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08" creationId="{DFA75422-4471-4297-8C97-9D8F8DE4C1E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11" creationId="{4F9388E4-1EA3-4D2F-92C3-9FCCE5E1EA4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14" creationId="{745F956F-BF8E-40EB-A8C4-7F3A149B017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17" creationId="{6AC79D3B-BA51-4084-B85D-9292947860C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20" creationId="{69AC4B3A-1795-4D15-B060-0382E2620D6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23" creationId="{DAD6F774-493C-44E5-8E84-E48BF619C88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26" creationId="{D7D9C9BF-6D38-43CC-B9A1-AA43578BD2E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29" creationId="{668461BC-2AE7-46D4-BD86-0D698D9B480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32" creationId="{EB74EF77-9F25-48BC-98A0-C5B3253B69C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35" creationId="{8AFFDE2F-1F71-45E5-9ACE-A89741C5776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38" creationId="{4936063E-EAFC-4BAB-8BF2-0E799163925D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940" creationId="{5248EF03-6368-46A1-A690-7C73C0131BB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42" creationId="{9201EE74-923B-4ED7-BBAE-FE8ABCC891B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45" creationId="{D88F446B-CBB7-43D0-BE19-7B920B80569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48" creationId="{18438356-5CDC-4291-AD86-0F3B81ACE0D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51" creationId="{6ED4930B-55A7-42B6-A545-E64CA34F1F1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54" creationId="{555E6685-F531-4EAD-90AD-EC2C346C68D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57" creationId="{3E13BCE4-0AE2-4781-B0B3-A81690168B4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60" creationId="{0BB53EC5-2B80-4BE5-BB78-76E9DBEAF22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63" creationId="{287B6F8F-42F0-4801-BC02-D1F5E7FDEDF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66" creationId="{7CBFFADC-B575-44B9-BDE5-306A35A299C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69" creationId="{FECB3272-E8D2-4F40-9261-646089FC277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72" creationId="{7D55574C-968E-46C3-A2A7-475D7D71A27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75" creationId="{71FBA65F-4C73-4BEA-A2C2-94961741336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78" creationId="{2DBA24D4-E561-4DFE-BDD5-1BBBB4488A0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81" creationId="{B00E0CF2-BF5C-4206-9EA2-357B569CD84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84" creationId="{FDE2E2CB-F151-433F-BDFC-F7A581358B8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87" creationId="{B49ECD25-6EBA-47D0-998E-09F9533B019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90" creationId="{37BDF5A0-4F79-4ABE-B1EF-9C38FA4D398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93" creationId="{2C896F55-2A0D-4932-A603-B922BD3320A6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96" creationId="{DF872162-143B-4E78-8849-67952CE7038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999" creationId="{696345F1-11EB-4448-983E-FDC1AF8BA8E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02" creationId="{C405DB05-FE62-4244-9201-0E8DDF48539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05" creationId="{8834B6F8-FD0E-4D70-83E0-7DCFBAC1BEA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08" creationId="{2886CFD0-8AFB-41FA-9228-EEC8AE926489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11" creationId="{853B4DB0-F311-414E-9A1A-58E841B15D02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14" creationId="{13DEEAEC-DF11-4277-B51E-5175AEF35FA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17" creationId="{DE5743CE-EC20-4C1D-89C4-5A7373BB0E5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20" creationId="{93EB953B-B736-44BC-B4E7-774443A5C89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23" creationId="{A8F9A8ED-8DA0-4AE4-8953-FB9B47EFFE1C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26" creationId="{7A95EAC7-1314-4FF4-B526-6A8DA315F30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29" creationId="{849AC198-F5E3-4161-B911-D8A081BF7AA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32" creationId="{80639D34-0A37-43D9-A1CC-6B5A66E5F664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35" creationId="{3C081998-AA1F-4F25-81E9-AD83F4FA2A4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38" creationId="{A79B1A60-E535-42C7-A286-504C5EB7EA31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41" creationId="{C570D84C-13C8-49DB-8E3E-A9B82C9EEED5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43" creationId="{88D43E7E-7A27-4E0D-90DC-133E8B606970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44" creationId="{14D1EBC9-04D2-42DB-9588-48171CA4AB79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45" creationId="{85111459-4D28-42C6-8BDD-058237EEEAFB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46" creationId="{F678DA22-C1F3-425F-8AFC-525E6C6EEC03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48" creationId="{75EB5638-AFC5-471C-B965-92C9630B772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51" creationId="{C932D978-BBDD-4AB7-8A12-C6138762609A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54" creationId="{0A564F66-8855-4DC4-8B10-F9A59900B8C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57" creationId="{2A1371FA-C565-4334-906F-A77D7F053F0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60" creationId="{03D5B996-64B4-43D0-847F-E94359741278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63" creationId="{7DC01678-4885-4173-95C7-3C87189F22A7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66" creationId="{9A31B141-3F85-4509-BE8B-26BE5A4EB544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68" creationId="{1D7EC173-3EC2-46A0-893B-EBCC7F7AA34E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69" creationId="{F6B701E7-3279-41ED-AF26-13AED4098557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0" creationId="{7147B8AE-43FB-40BD-929E-9CBFBB9B466E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1" creationId="{F0F8C179-7178-4BC4-834F-8D2B5CF84445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2" creationId="{573DC79F-F1AE-49EA-9120-3D57299060C7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3" creationId="{E8B64E90-9A4B-43B3-97FD-A29679CF67CA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4" creationId="{899EF471-65CA-4C30-9FCC-7F2C60137A7A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5" creationId="{C8D5041D-4D28-4EF1-BF5F-C2CF5D5EB8F4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6" creationId="{A8531651-5AD5-4DDC-A8BB-DD4A650BB681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77" creationId="{905BD31D-EED9-4FEE-ACA0-61A1EE9179C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79" creationId="{4647ADEA-1C86-40F7-B2EE-29DC10D2A125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82" creationId="{B1C2618E-0AE0-4F27-B9D7-F7932367072D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85" creationId="{E4C41BE5-013B-4C61-870A-B919EDD974A0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88" creationId="{77D099F7-4BDC-4313-A674-C79331ACCFCB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91" creationId="{79D0E409-E2DB-47EA-937D-067614DBAA4E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094" creationId="{CD4938C4-484E-4368-8762-28063751143E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96" creationId="{CE5389D6-6EA2-458E-929A-D9F9E98EFD82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97" creationId="{9A67A3DA-3B5D-439F-B062-A4A91398190A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98" creationId="{2BA618E1-5B09-4C31-AEBA-5D9415A30254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099" creationId="{86FBF428-4F68-4698-AD00-7C3A212B24A7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00" creationId="{10BBB603-7590-4D2A-820F-B798D7FBE6E7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01" creationId="{10AD7CBF-0BDD-4551-A607-C3F03608575F}"/>
          </ac:spMkLst>
        </pc:spChg>
        <pc:spChg chg="mod">
          <ac:chgData name="Alexandros Rekkas" userId="e1883d16-590b-4e68-80df-d1342e783bc2" providerId="ADAL" clId="{CDFFF356-D5AB-4D08-9C5A-D787D7079023}" dt="2020-09-01T09:46:08.213" v="434"/>
          <ac:spMkLst>
            <pc:docMk/>
            <pc:sldMk cId="334143469" sldId="815"/>
            <ac:spMk id="1103" creationId="{B4156DE0-4905-4FA0-B06D-2CDCBE949E91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05" creationId="{BEEA6F25-D1AE-4EB0-A1E9-05D6829C19DF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06" creationId="{4500B0F0-A72E-4EEB-9D18-D074E91B5423}"/>
          </ac:spMkLst>
        </pc:spChg>
        <pc:spChg chg="add del mod">
          <ac:chgData name="Alexandros Rekkas" userId="e1883d16-590b-4e68-80df-d1342e783bc2" providerId="ADAL" clId="{CDFFF356-D5AB-4D08-9C5A-D787D7079023}" dt="2020-09-01T09:46:10.189" v="436"/>
          <ac:spMkLst>
            <pc:docMk/>
            <pc:sldMk cId="334143469" sldId="815"/>
            <ac:spMk id="1107" creationId="{394DFA02-9245-40CC-9D31-77D7870D223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09" creationId="{CFFB3F9B-2C58-4A9B-A616-573747EC1F0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12" creationId="{20ECDEA6-B967-4321-A3B9-3FB7A7A9FE3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15" creationId="{168D0EE3-0BDA-452B-94C6-54BACAA8142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18" creationId="{3AFD2A52-707E-4A72-BEFC-A456C2B59DC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21" creationId="{48FBE1F9-CBE7-4447-847D-2CF8E8AAF56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24" creationId="{0C90AA18-9944-4DF4-B0CA-63CFF7FB7A4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27" creationId="{89DAEBF0-56C8-4E58-99AB-7C202F9E02C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30" creationId="{886C8759-60DA-40DE-BD17-FE71C2AF153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33" creationId="{D2C699EC-B0A7-4DE2-B484-C60B233A296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36" creationId="{D80C88BC-542E-43D6-8683-082B2E44FAF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39" creationId="{2B05DD26-D22B-4ED4-9B5D-51CB52E4696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42" creationId="{28FC1E86-DC9F-4272-80B0-FF460AF09FE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45" creationId="{64B4651B-5001-4FF3-8DA0-E82C1413425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48" creationId="{F25DC1EE-6857-4459-A5C8-D0F42C2AC93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51" creationId="{56799688-2684-4D8A-AF63-2037CEF7F9E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54" creationId="{B728E672-3C40-4516-A600-FACCCC3FB2B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57" creationId="{7D099AD1-20ED-4A20-9887-7F8CBB7C11F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60" creationId="{3EDDF8FB-7822-406D-ADF4-EF7E8A04A3E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63" creationId="{65564D5B-9361-4282-AB99-3D5EA00AF38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66" creationId="{568A6EFA-7B45-425E-8959-C9A8C407DD8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69" creationId="{9299F017-1035-4311-84E8-0D82F85096E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72" creationId="{C0BD7697-E7F2-40F8-848E-18E3ED57E7A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75" creationId="{DE82F7CA-304D-4FBD-8066-C6DB645ABD0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78" creationId="{2C4DBA49-D0F3-4985-B0F2-91BB84C974D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81" creationId="{6A9A497D-E303-4F72-87D1-482B4BE7475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84" creationId="{C1483B74-6A6D-42C7-B44D-3ABD7E24347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87" creationId="{358D6404-FA98-4FE2-A60D-9D1A314CE90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90" creationId="{A8DEF1C6-D5C6-406A-B45A-BA54D9D7016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93" creationId="{1E01E895-D660-4D78-A001-993A60739E5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96" creationId="{48C930BB-F72F-4627-8C7D-2A2838D14AA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199" creationId="{886D8549-968F-4653-8163-CD5131EEAE7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02" creationId="{674F8F39-6803-455F-BE4D-CC16657EA03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05" creationId="{8B38375B-D0FF-4B5F-AB8C-0D11716A046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08" creationId="{B933B101-802A-49B2-91B7-3D14C07DA1A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11" creationId="{5B902977-BB7C-4BA1-81EF-E55FC3DEF14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14" creationId="{1C8F2BCF-51DE-4478-9017-E52CE46D322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17" creationId="{CA25B85C-6A3A-4A7E-B73A-1092E0E2AB7F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1219" creationId="{FAAB72B0-B7D1-43D9-A4CF-6F878027D63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21" creationId="{1489E2F4-4038-4DF3-AC9D-E3E50498B7E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24" creationId="{3AC7555A-FC86-4B88-B593-AB758021FCD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27" creationId="{BB68B270-F0E7-4099-81B4-D32ED31667B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30" creationId="{3D781E03-E678-43FB-93C9-B27B61C8982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33" creationId="{D1320281-3B66-452E-98EF-A0088BAD1AB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36" creationId="{46DC739A-A030-4AC8-BCAA-6E55C35BA14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39" creationId="{EAF1ABF1-57F2-4DD4-9928-0068E07330F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42" creationId="{96358B95-8522-4339-867C-9B828C4C5B0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45" creationId="{03871B81-E6D8-4200-8A5A-BF7FC7989FB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48" creationId="{D698ACAC-765E-4A60-BEEF-4F0F4DDEAEC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51" creationId="{16085C97-0365-43AB-98EA-50F5E22817D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54" creationId="{9841F7D3-CEDA-4F90-9BBC-D4EDB968047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57" creationId="{C6FEA81D-8A8F-4B62-B316-4E377B9C797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60" creationId="{65842367-CCA4-47AC-A589-94A7F3D6C34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63" creationId="{DEDA87D3-9391-4F57-A73E-B0EE9FD370E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66" creationId="{4BA3243B-B457-43AF-952B-9ACCE7B8E6A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69" creationId="{E9A01979-57DE-464C-8060-36C157C17F8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72" creationId="{E2433AE3-40BF-49D1-BC55-6A5BCE692E0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75" creationId="{8513682D-C149-48A9-A7C0-16628D7B1F1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78" creationId="{DD1B0F20-BEBF-4109-8F77-7617FDDC256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81" creationId="{C152227C-7798-4E1F-A29E-A65C60EB561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84" creationId="{5B03B401-5776-47D3-A896-F08A35B1BCB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87" creationId="{5DF5F3B1-5E65-4452-80C4-74E83329EE0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90" creationId="{BB076F9E-6AA1-44A5-BACB-124948194E8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93" creationId="{436DB880-2F16-4708-A581-C8491ECF102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96" creationId="{FC40F0C1-3D1B-429E-8E85-3F30602E963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299" creationId="{7CD37921-3E92-4CEA-889A-1719BDC28AE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02" creationId="{D49F9E9A-8F16-4AD4-A511-E45CCFD073D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05" creationId="{8E972A83-01A5-40C9-9C15-2CDBFB9BB99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08" creationId="{94E3F03C-77CE-45A3-9332-B38E62F919C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11" creationId="{83DBDBE9-B9B7-45DF-B5E9-7165845C358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14" creationId="{3F46B6AE-38E3-48FB-9958-55AFF3EF7BC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17" creationId="{0A2C76B8-D759-4F74-97C3-75259377F6E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20" creationId="{29141A3A-AE5A-438C-9CA1-26CF10101ED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23" creationId="{65DA9464-8C6D-4151-84B3-1ABAA388B13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26" creationId="{9F90B5A5-99A1-4A06-92A4-D8E22E5FC4D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29" creationId="{56C7A88A-2EF9-4CAE-BFB4-59BB279DB7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32" creationId="{9FB4A95D-CBC5-452B-989E-0F8C12E87A2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35" creationId="{CF4BDC53-A1B6-4599-B7F9-37D3A1337F3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38" creationId="{0D886BF4-5F1C-42FB-97C6-55766BF6939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41" creationId="{3D9E9074-AD99-455E-A931-555E9B68661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44" creationId="{18EA9AD2-4E5E-4FFC-9ACA-49BDA37ACCC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47" creationId="{C6CEEB7D-16A1-4331-A62F-E11FCC9C58B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50" creationId="{226692DE-0A7D-4F2C-B97A-552D8BD9563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53" creationId="{12792499-83F7-4F17-8CCD-334C5EB0D80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56" creationId="{9F8A971C-72F7-4A4B-8105-A3179A32A1E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59" creationId="{8037FE91-EAA1-4B4C-A5EF-770892A7DF8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62" creationId="{5EFDD0A4-C126-4671-926B-C5553B9CF58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65" creationId="{A3E08250-CF72-48F0-94E0-84797C6B491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68" creationId="{A367CF31-7230-4FAA-85F9-F30BAC07845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71" creationId="{BE2DF402-9091-42E2-967F-77405C132D4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74" creationId="{39753BF7-A84A-48CE-A0DA-AC3DC80A618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77" creationId="{A0B2B881-3951-473F-AEDF-C7741BE6B0A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80" creationId="{8361B82E-55E7-4414-BCFB-6851551BB43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83" creationId="{7020BC99-97D9-4E47-96DC-4387DD7753C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86" creationId="{B1DB1480-E42C-45B0-B77D-EE35807BC51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89" creationId="{4CC5ACCB-FFEE-4126-A3C6-FE0860EE756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92" creationId="{5D29AB18-7122-4321-AC4F-70C02A12E9B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95" creationId="{84E9C189-DEA0-4A0D-AED7-88C25FEDD16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398" creationId="{508B36A4-6C82-4F10-8607-C1B590C9E14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01" creationId="{A88947C7-5AEF-4492-B8FE-1A2B576ADCF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04" creationId="{DC6D725D-F4D9-46E9-9A12-02B89DFBEDF2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1406" creationId="{A6140CD7-2CCB-4C9F-B0CE-88A7850039B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08" creationId="{CA7731F0-4BF5-43D2-AA98-3708E3BC034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11" creationId="{93D3DC17-CF9A-4E73-8492-FC891AA9D29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14" creationId="{BB7FC15A-EE48-43D7-A49F-DFDBEF4765D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17" creationId="{C23CB54E-452D-4713-AC1E-26BA5BA1ABE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20" creationId="{46147AA1-B593-44B5-8282-74EAEA8DE95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23" creationId="{AF58FD6B-AF27-4D46-8F89-14C22D6E9D3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26" creationId="{0E511069-C9E4-4F8F-B37F-4F96246AD08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29" creationId="{C49898D2-704A-4D40-A9D3-B3897270CCF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32" creationId="{9C80C6D3-A886-4359-90F1-98F09EC3CD8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35" creationId="{DEEEDC15-7E59-4C30-A903-12BC7A0DFD1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38" creationId="{E77CC2BB-E8B2-45B1-87EE-23AA878D526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41" creationId="{D9441BC5-E321-4F36-87D2-9158AC35ED4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44" creationId="{7E1BF0D4-4E8F-4B07-A246-5172F42911C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47" creationId="{F9BCC1D8-F954-456F-9A0D-1F6247412A4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50" creationId="{8F52B764-F00C-4186-8409-13FDA0902C6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53" creationId="{9EAACEEC-4338-4361-A6A1-2A3A9F6A957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56" creationId="{6C6ABAE1-8C69-474A-9B9E-EAF30029B0E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59" creationId="{8894E11D-905F-4CE5-B1D8-09C337B0C2B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62" creationId="{943C1B90-05C4-435A-A055-62FC7133549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65" creationId="{C948CD28-94BA-4747-A417-4E94CF61B1A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68" creationId="{788594DA-6026-41C3-9CD7-0A8FE738C02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71" creationId="{A6FA62C2-9D40-42FA-A05D-5DDB21DC379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74" creationId="{6E97C3E5-8A01-4E97-8A13-063361DDB32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77" creationId="{D810F854-777B-46B9-9F67-7307D42CA26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80" creationId="{455895DB-8A22-4B98-BC6F-1080A2B871C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83" creationId="{0A303A4D-7322-41B4-8E46-602F7064583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86" creationId="{3BBA6947-7406-4BFD-B5A1-6CBE8505144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89" creationId="{A8CE2518-A977-4B0E-A016-4194B31B3B8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92" creationId="{FB2D2FCB-D13B-4512-A519-B5B4D2A1DAB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95" creationId="{6A733284-AED0-4796-8278-FE3BAC4D860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498" creationId="{1D91D7AC-3D87-4F9A-AC90-EE95EA0EE1B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01" creationId="{45035580-D972-44D2-B13E-3FB7CCB7E0F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04" creationId="{0696E654-443A-48E2-A48A-8E04A90BCA1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07" creationId="{3989D617-7DA6-4AE2-AB21-F5CFCBC2636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10" creationId="{A0AB6473-629B-4903-BF38-CF025FFEDF8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13" creationId="{8F75D802-0052-46E7-9035-8D4E31E70FB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16" creationId="{32557568-0750-4A7F-AED2-03E4B713144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19" creationId="{F8E92B44-EA1A-4BF7-93A5-A9811255842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22" creationId="{43CD2674-1670-4698-8922-3A68F98DD29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25" creationId="{050928CD-3A28-49A6-A9BE-4053E41A132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28" creationId="{DD943E71-9BA2-4886-9D87-EADC5C604C3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31" creationId="{79219407-F6CA-40D2-8132-F562223798B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34" creationId="{4B6725AF-CAAB-4AEE-9162-981AA92929C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37" creationId="{28BC1328-A103-446F-98F1-9374D68AB9F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40" creationId="{F7358E9B-0E6D-4F15-8A25-77FCB55B972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43" creationId="{B564D7AE-5D31-48CF-B1CB-9B10E4AFAFF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46" creationId="{FA1F3C32-BC51-4831-B922-BB8969274DA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49" creationId="{BEDBDBAD-D35D-4504-B953-B527D53A47D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52" creationId="{24CAFC5F-5F8E-48B2-A177-21BE77CF57E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55" creationId="{686C9C64-78C2-4048-844A-7ECAF9CFA11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58" creationId="{4049902B-1A11-4562-A887-7502D635CDA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61" creationId="{1D6544F3-B70D-4C89-97C3-44CC60E9425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64" creationId="{5DFEB08B-384E-4FD5-9532-55DF1CC25E2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67" creationId="{B7C164CC-C1F7-4205-AADF-11096998CDD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70" creationId="{4A5CFF42-1EF4-4D75-B3A0-40F50ED155D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73" creationId="{48EED13B-754D-48B0-A2EE-4D3B04BC63A5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575" creationId="{CC55748A-B1FE-46C7-A935-EBFEA4FA567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77" creationId="{9CFD1295-0BEA-4AE6-8EF0-A585E1B4B0E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80" creationId="{0DA273FA-4907-4FE9-A888-C1AFC3A135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83" creationId="{FCE4313C-1002-4912-8320-A637C4B5CFB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86" creationId="{D91967D0-EE17-42F4-9427-3A3063D8DFF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89" creationId="{5C16A85D-8C7F-44B4-B92C-C3C569DBCFD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92" creationId="{717A853C-5E22-41AB-BB1B-D2BCEAB2BD6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95" creationId="{C3BB3F75-0AE6-4BC6-8E5D-FC947285DB3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598" creationId="{EBB16D01-3046-443F-82DF-10FC1882269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01" creationId="{FC1EF01E-2A84-4F5E-B150-E2C694234B4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04" creationId="{0DE0CE2A-DE4B-4BD2-969C-8DB8C68163E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07" creationId="{C304FC0A-6BE7-4276-951E-65B611D76A1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10" creationId="{7512377B-F9E3-4B90-8AE9-B51A3514339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13" creationId="{88715498-5AB7-4C8E-AC92-3E6442F8200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16" creationId="{E7A9492B-A3EF-4A77-BE7A-F113766D3F1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19" creationId="{E20B2E8D-C6D6-480E-9BAB-B0E0789AA1B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22" creationId="{1978D6BE-2411-4DD3-B9DF-9E918E9AFC2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25" creationId="{1C036573-333D-491C-BB6F-8875DE41DEB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28" creationId="{7C1A114A-27B3-4447-A73E-9D9FD349D23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31" creationId="{284F681E-5BAF-4B0B-BA77-30C88153B81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34" creationId="{138E1848-A937-4E6F-90D8-A619A0CE872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37" creationId="{299886CE-893D-47A6-BBD8-488947C7680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40" creationId="{1D1355B7-98C2-4165-A9E4-677951ADD33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43" creationId="{F7C21F62-47B5-4826-BAAD-C93C8D832F3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46" creationId="{7FAA94E0-EB23-44D8-90F8-FD473F5F019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49" creationId="{678BB4DA-E91B-4BAB-9F7C-D6956D121F0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52" creationId="{3768875B-2CF2-4DDD-A508-ED975073DF1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55" creationId="{B9F61986-C9A4-4B9F-96F7-F7C57C2DB0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58" creationId="{874D7AC7-A529-4266-A989-984D10E9859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61" creationId="{BC1CB613-7D19-467E-AAB2-25BB19D465B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64" creationId="{EFF29DB7-DA7E-4B5C-BC2D-422FB796235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67" creationId="{A3F02634-179F-4FC5-939B-77715A1EC8D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70" creationId="{0BE219D9-269F-47D8-9967-C6DE688419B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73" creationId="{8FEE73BE-AC87-45A2-BD90-4543B7A50E7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76" creationId="{665DC9F4-4350-45B4-B64C-0DDEDF06EA2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79" creationId="{3D4AE01A-1E46-4E99-9ECB-483DF459A2A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82" creationId="{B6BD9632-A565-4CE0-966C-B096374A585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85" creationId="{0301C2B9-2DBE-4F8B-A8D2-D4D164FCF7A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88" creationId="{4611DA0A-0194-4DB4-A9BC-4E810CD814F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91" creationId="{1EF0CB78-C6FC-496A-9304-6BB88F08F6A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94" creationId="{52AAEDFF-FCA9-4F83-A21C-CB3945D866E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697" creationId="{CEBAFBEA-202A-4A56-8BCF-27B1C0995A0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00" creationId="{C85211D4-F95D-4EE5-BFF4-C04AFA97340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03" creationId="{06FC61EF-26B5-456B-98D9-8C7EA17CB38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06" creationId="{E2A3E3F5-136B-44F3-93C7-1ACB0F21AC5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09" creationId="{4F65351E-558D-4E35-A03D-AC6C374EA46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12" creationId="{61F02F87-D188-4D78-9610-D238EBDFFFF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15" creationId="{C19E3868-AA3C-49FE-9B6C-8EDE832D4E4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18" creationId="{6FBA0275-4ED6-4873-B334-CF5D4CEEA48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21" creationId="{7AF6F2F0-1964-42E0-8C0A-255528F13B9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24" creationId="{4999ACE9-A27D-428B-BCCE-2E0727AE3BC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27" creationId="{0ECCE18F-D396-4886-B389-4C6E11E2163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30" creationId="{A15D7758-C5B6-4BCB-B8F5-93E51E3721B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33" creationId="{8CF3BA02-9B44-443A-A235-18F18438355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36" creationId="{7BBD7EE5-E07C-426A-8E34-EE59AE76A36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39" creationId="{9A2E93B0-04E5-4ACB-A9D3-E42FAFBFCDA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42" creationId="{31F5C035-9145-45BE-82E8-3A8AE0759A4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45" creationId="{6AF2EE79-8FC7-46FB-9134-F40E2ED8EEF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48" creationId="{2FB5B45B-9C02-4CD2-993D-0FBCE7596AB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51" creationId="{1B6967C1-78A3-4BEF-8509-EDC4531B13E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54" creationId="{7DC9ABC7-2B97-4CCA-B8B6-0C4644844A53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56" creationId="{A0AA948F-3EFA-403E-A9B2-9DB6AC48550C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57" creationId="{BEB50159-A118-4B1B-BF8F-62ACFF62EB37}"/>
          </ac:spMkLst>
        </pc:spChg>
        <pc:spChg chg="add del mod">
          <ac:chgData name="Alexandros Rekkas" userId="e1883d16-590b-4e68-80df-d1342e783bc2" providerId="ADAL" clId="{CDFFF356-D5AB-4D08-9C5A-D787D7079023}" dt="2020-09-01T09:46:23.372" v="441" actId="478"/>
          <ac:spMkLst>
            <pc:docMk/>
            <pc:sldMk cId="334143469" sldId="815"/>
            <ac:spMk id="1758" creationId="{0417EBFC-8235-416B-9998-D78692CAFC47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59" creationId="{4523D709-9442-444E-A378-73FB48DB66CA}"/>
          </ac:spMkLst>
        </pc:spChg>
        <pc:spChg chg="add mod">
          <ac:chgData name="Alexandros Rekkas" userId="e1883d16-590b-4e68-80df-d1342e783bc2" providerId="ADAL" clId="{CDFFF356-D5AB-4D08-9C5A-D787D7079023}" dt="2020-09-01T09:55:33.082" v="549" actId="1037"/>
          <ac:spMkLst>
            <pc:docMk/>
            <pc:sldMk cId="334143469" sldId="815"/>
            <ac:spMk id="1760" creationId="{C1269A50-3890-4443-8360-13456A2C4DF9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1" creationId="{2DDAF881-6036-4844-A943-1C0515D48CFC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2" creationId="{AB7142D4-75D3-4B1F-A6B4-D5C7E72552C5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3" creationId="{6EFC9D81-B84A-4BC2-A941-3D3F10AA44FC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4" creationId="{B06B6D40-3D22-41B5-9A66-8003F61B656F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5" creationId="{B261C4D0-952E-48C4-B8E3-70748824B8BA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66" creationId="{50E78EA0-0269-4762-97C6-EA7B747A2CA6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80" creationId="{3168B0E1-C8BB-417D-833A-F2E63395ED82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81" creationId="{F724667C-5A82-4B1B-9BA9-5B3ACF80650E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82" creationId="{14CA06FD-2870-42D3-9213-E7587BAF30F6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1783" creationId="{CC52B02E-90BA-4552-9FBE-6BD45697D9C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798" creationId="{1C69E9C6-029C-4FD0-A0F6-E87B08D3A37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01" creationId="{E828C286-1BB7-47A1-85EB-62673F3AC9B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04" creationId="{029376A5-032E-4D4B-B45C-9649077F570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07" creationId="{3C9DDF55-7BD9-48D7-8CB0-FE6EE4F2F2B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10" creationId="{80C6D371-11EA-481A-91D0-51F9B401C22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13" creationId="{1635FBFF-2FE4-4BA6-ACED-1D6DF4CF754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16" creationId="{3355B057-C47D-4A7D-A666-5BB1D9FF36F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19" creationId="{ACE3A084-9D2F-4B35-A3DB-44D316C08C1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22" creationId="{D1064A96-DAC2-433D-94C9-9F42154FE0C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25" creationId="{16124ACD-7338-4A6D-86A3-7500911C901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28" creationId="{1A504BE1-CABA-4FD3-8724-11AC050867B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31" creationId="{BE06342B-39EC-4E39-AC79-B9D6764F67B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34" creationId="{464A309F-C3C3-4D60-B09B-7CDCF5BD762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37" creationId="{5649ED20-ECE8-4AEA-9E8B-40FA9B51300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40" creationId="{8FC224D3-745A-49A0-A75F-4A31EBE0D84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43" creationId="{B688C144-D5F8-47DC-BEAF-A1A6E93A7CE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46" creationId="{8999A246-7B6F-40B1-900E-85E50C98461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49" creationId="{9CA0AFC4-3537-48AC-AC87-D21C85F02E9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52" creationId="{2BCC8A32-2AEE-4B7E-A879-9057DEAD7AE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55" creationId="{96DA4B9D-2456-4635-8F20-8FD9F9F635E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58" creationId="{2AE92691-B340-4E4F-A7C9-AB522F418A8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61" creationId="{52C98347-E964-44C5-89E1-754E1282FA2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64" creationId="{9C4C0907-EA32-4878-8EF0-B21D12A9FAA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67" creationId="{984569AB-D397-47A1-8AEF-7646C35D02C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70" creationId="{92C597B8-4138-437F-8B27-C48FCA453E1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73" creationId="{C3FF43BD-F3D5-4CBF-8B40-7641ABC85B2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76" creationId="{517899B3-DA7C-48AA-9D51-166BB2E35B6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79" creationId="{B26FFB67-C881-4A3E-B360-14CF8C63237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82" creationId="{E256DF9B-68CB-40DD-8612-66F13CF5A09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85" creationId="{6A834ED0-0D91-4443-8A68-67CFA8D626F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88" creationId="{D1BE820E-BC77-429F-8DDD-D6CF5C6AB5B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91" creationId="{D022099B-D809-4C3A-89C0-3AF852573FA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94" creationId="{3FD44EC5-ED66-44C7-B99C-8C40AA58CE9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897" creationId="{8BBC04C3-1021-45D7-9AE3-7E4B6302D1F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00" creationId="{F4067744-3237-47E4-9932-216DBB045EA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03" creationId="{228EFC9A-8F0E-48BD-81BE-984ADFF04AA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06" creationId="{46858A78-FE3A-4F5E-A774-210B47D3AAD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09" creationId="{F90F72FA-0FD9-4694-B384-2DE4CFE1705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12" creationId="{D9EAF61B-C1F0-4DD7-B844-C0C90D03C21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15" creationId="{7387070A-AF55-415C-9FD1-5EEE3EDC291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18" creationId="{50D57961-70A9-430D-9281-BCA77A16BA6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21" creationId="{908BF08C-C526-4946-B449-97EEB4B6EE1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24" creationId="{779700D2-A2CA-4F7D-AF73-24D6DAE1804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27" creationId="{DE221B7D-7849-49EE-985D-AE778C0E99D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30" creationId="{EDF73828-5343-47A1-B9DB-02C8CDB0962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33" creationId="{6C34A1FB-7DA3-4A62-A1F3-C3DC5A2A9B0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36" creationId="{44E2CCB3-6DBB-4E67-86AA-2F9622BF43E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39" creationId="{F4BC37F7-AA80-40D3-BE43-704167EEC82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42" creationId="{DF1364EB-D96A-42B2-A9AC-0FC0F04D2DD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45" creationId="{91229D65-C372-48CD-86C7-566CCACB04B3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48" creationId="{F1576724-AF18-4A12-BDCA-082D7524AA2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51" creationId="{2E3CBF7B-1519-49A2-85FF-3D5CBFCFE5A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54" creationId="{D11B0012-A6C5-4DFA-924C-8E604B424B8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57" creationId="{B11A55BE-DF59-44F8-BE83-C7789F0FCA0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60" creationId="{CCE088D1-6DAF-40D9-BF22-4526ED105A9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63" creationId="{79B713C2-106F-41F0-9EB5-978236CBBC9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66" creationId="{AC74DF5C-545F-40E3-A355-B21E30C8F8A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69" creationId="{41ABA648-D5D7-4045-92AF-D063D5F731D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72" creationId="{A056BE92-CCC1-4987-BD2F-5E0C18D62B7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75" creationId="{F2E8054B-B040-4454-8096-161D6B62BCE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78" creationId="{EBA07361-AC75-4968-9476-672409B67FD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81" creationId="{427A5021-A719-4FBE-BE92-ECDB675F926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84" creationId="{06E9BB8A-00F7-49AF-A9C5-2BA98D92009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87" creationId="{5077FA43-4187-472D-A90E-D09EA611A2C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90" creationId="{9902DA03-44A7-46D8-A7A2-662B66392F3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93" creationId="{8790212C-0447-43A6-A63B-FDE4047693F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96" creationId="{D1768A49-B7F8-41E1-BE7E-F589AB14A5E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1999" creationId="{A2343B0C-04F7-4913-936F-4EC08FC31D4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02" creationId="{EEFE014D-2C49-4C1D-A0B5-56554698E69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05" creationId="{D317AF99-5425-436A-B2F7-D1EBD2EBDB8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08" creationId="{5537DCB7-2CAB-410C-8F1B-E5DD9BBE167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11" creationId="{B0C0716B-8094-422D-BE6F-F94875AD674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14" creationId="{A667AE83-B15F-4A77-96B7-A8F8624EB79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17" creationId="{477573D7-96AE-447D-96CD-4FB4B324835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20" creationId="{531B21BA-EF55-48DE-A523-FE45FEA855D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23" creationId="{2C498B73-88A2-490B-A406-4777534C8A1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26" creationId="{9C0AE720-729C-449F-9055-0208CD2B3A4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29" creationId="{BB5B10DC-AA51-4FAB-815A-8EC9B9259A6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32" creationId="{A2412272-91B4-475F-A86A-EBA0C54F810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35" creationId="{D0C13B63-60F5-44C6-B34D-BC6D1D5B353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38" creationId="{BE7E9CAA-792B-4F72-B660-3277803C9E8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41" creationId="{DD2047A8-BDD4-4C3D-923B-E2456D1E5A90}"/>
          </ac:spMkLst>
        </pc:spChg>
        <pc:spChg chg="add mod">
          <ac:chgData name="Alexandros Rekkas" userId="e1883d16-590b-4e68-80df-d1342e783bc2" providerId="ADAL" clId="{CDFFF356-D5AB-4D08-9C5A-D787D7079023}" dt="2020-09-01T09:46:58.324" v="466" actId="1037"/>
          <ac:spMkLst>
            <pc:docMk/>
            <pc:sldMk cId="334143469" sldId="815"/>
            <ac:spMk id="2043" creationId="{78E14656-DE2A-4780-9888-7707AE9CF5C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45" creationId="{716E65B2-7E0E-4CE3-9AE3-3D80C22CB9E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48" creationId="{7CC78414-C9EB-453F-A92D-44CBA81D1E9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51" creationId="{C0A61E98-F915-4CAF-A954-FAA0CDDE0BC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54" creationId="{8FE0B838-8260-4402-8FDE-A0A45C4711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57" creationId="{3283AA04-0F2C-49A8-8FC2-61B9C609663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60" creationId="{A86734CE-7E7B-49F6-979F-292CC127366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63" creationId="{A65EF4DB-7362-4061-9950-9CB46E270BF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66" creationId="{F6619582-C5DE-4210-890E-1901FF4D2DC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69" creationId="{50F63BA7-566A-48E4-A3B9-1500B1C27CE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72" creationId="{64BDF9C5-4F7B-4920-8BDE-E8E735689F6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75" creationId="{01D7764A-58E9-49BE-BB39-A8D7946831E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78" creationId="{3F048B27-9A04-4DAB-A3E2-47990DA7F5C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81" creationId="{085A92A9-26DB-4868-BD58-CC26666EC24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84" creationId="{FCC752D3-76A3-42C2-8773-DB124E39129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87" creationId="{0ABDD2A3-5D6E-47A8-96B3-091B04A83569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90" creationId="{3B0E5809-B7FB-4751-A060-8C164C3D18C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93" creationId="{7C1BCE60-744A-408C-9A9D-D6E584050D6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96" creationId="{ADBD8698-E9E0-434C-8AF3-F399BCD6A79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099" creationId="{60C85811-C9B9-40CA-AAD7-E289B50AD54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02" creationId="{826EFDFA-54B4-48FB-895B-768518D0AE8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05" creationId="{ECCCEF62-78E9-45BA-8597-F35CE875D93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08" creationId="{1EA9BF96-21C2-45FC-BFE9-661139BBF52A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11" creationId="{733DC42D-CE18-491D-8BC9-5FDD5998EE9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14" creationId="{B16D6AD1-9AB4-4C8E-98A4-9F1CE4354F97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17" creationId="{D4597F92-B35B-42F3-9767-824C681325C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20" creationId="{1A3A8ABA-1196-46EA-B152-25F5F0FA89B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23" creationId="{23B43D41-B273-4956-AF36-F0B45F0BF21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26" creationId="{0B8D8D33-3B72-45B2-96E4-6E0626C01A9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29" creationId="{C522C39C-771D-4029-8513-611E7639040C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32" creationId="{79042B67-5B8C-4167-A37C-C91995826AB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35" creationId="{066C6D7A-2D17-44C9-9495-D599A713DACF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38" creationId="{62365337-9BA0-4445-BF0A-17665EEC3790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41" creationId="{DCE5A7E0-1719-4025-ACED-0A7D71AAD9A2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44" creationId="{0474B1D9-CDE9-44BD-AD65-9439730BE161}"/>
          </ac:spMkLst>
        </pc:spChg>
        <pc:spChg chg="add mod">
          <ac:chgData name="Alexandros Rekkas" userId="e1883d16-590b-4e68-80df-d1342e783bc2" providerId="ADAL" clId="{CDFFF356-D5AB-4D08-9C5A-D787D7079023}" dt="2020-09-01T09:46:58.324" v="466" actId="1037"/>
          <ac:spMkLst>
            <pc:docMk/>
            <pc:sldMk cId="334143469" sldId="815"/>
            <ac:spMk id="2146" creationId="{B0D0EB0F-B16B-45B8-B531-32F759283FB3}"/>
          </ac:spMkLst>
        </pc:spChg>
        <pc:spChg chg="add mod">
          <ac:chgData name="Alexandros Rekkas" userId="e1883d16-590b-4e68-80df-d1342e783bc2" providerId="ADAL" clId="{CDFFF356-D5AB-4D08-9C5A-D787D7079023}" dt="2020-09-01T09:46:58.324" v="466" actId="1037"/>
          <ac:spMkLst>
            <pc:docMk/>
            <pc:sldMk cId="334143469" sldId="815"/>
            <ac:spMk id="2147" creationId="{5F6AFC1B-1485-4941-901E-5AAB5A162895}"/>
          </ac:spMkLst>
        </pc:spChg>
        <pc:spChg chg="add mod">
          <ac:chgData name="Alexandros Rekkas" userId="e1883d16-590b-4e68-80df-d1342e783bc2" providerId="ADAL" clId="{CDFFF356-D5AB-4D08-9C5A-D787D7079023}" dt="2020-09-01T09:46:58.324" v="466" actId="1037"/>
          <ac:spMkLst>
            <pc:docMk/>
            <pc:sldMk cId="334143469" sldId="815"/>
            <ac:spMk id="2148" creationId="{6656B050-FE26-43C8-8254-BF23C8C9AF9C}"/>
          </ac:spMkLst>
        </pc:spChg>
        <pc:spChg chg="add mod">
          <ac:chgData name="Alexandros Rekkas" userId="e1883d16-590b-4e68-80df-d1342e783bc2" providerId="ADAL" clId="{CDFFF356-D5AB-4D08-9C5A-D787D7079023}" dt="2020-09-01T09:46:49.305" v="447" actId="1076"/>
          <ac:spMkLst>
            <pc:docMk/>
            <pc:sldMk cId="334143469" sldId="815"/>
            <ac:spMk id="2149" creationId="{1B8A77FA-A103-4493-8E03-CAFAF8867C9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51" creationId="{E23BEA5F-55ED-46B0-B407-6F0918EEB2C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54" creationId="{180E86B1-9DFC-4527-9696-4E936C65592E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57" creationId="{1E61A6AC-8A88-4E38-8438-CA12CBC94DB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60" creationId="{C64E9968-4F8A-4608-9793-E389A2063831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63" creationId="{D404D529-AA54-4E55-9E3B-3134B9DFCB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66" creationId="{E8567B9A-69EB-4153-B96A-E94E8C50956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69" creationId="{117E0253-535B-49B0-9182-97CF381E5F02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171" creationId="{E1EC84B9-F716-4DA5-B762-BE2DE9A0A171}"/>
          </ac:spMkLst>
        </pc:spChg>
        <pc:spChg chg="add mod">
          <ac:chgData name="Alexandros Rekkas" userId="e1883d16-590b-4e68-80df-d1342e783bc2" providerId="ADAL" clId="{CDFFF356-D5AB-4D08-9C5A-D787D7079023}" dt="2020-09-01T09:47:29.801" v="478" actId="1076"/>
          <ac:spMkLst>
            <pc:docMk/>
            <pc:sldMk cId="334143469" sldId="815"/>
            <ac:spMk id="2172" creationId="{DC2203DA-4D80-4FFB-969D-80EE225D402E}"/>
          </ac:spMkLst>
        </pc:spChg>
        <pc:spChg chg="add mod">
          <ac:chgData name="Alexandros Rekkas" userId="e1883d16-590b-4e68-80df-d1342e783bc2" providerId="ADAL" clId="{CDFFF356-D5AB-4D08-9C5A-D787D7079023}" dt="2020-09-01T09:51:32.715" v="487" actId="1076"/>
          <ac:spMkLst>
            <pc:docMk/>
            <pc:sldMk cId="334143469" sldId="815"/>
            <ac:spMk id="2173" creationId="{9A226976-34A8-4259-84FB-9FB7FB730606}"/>
          </ac:spMkLst>
        </pc:spChg>
        <pc:spChg chg="add del mod">
          <ac:chgData name="Alexandros Rekkas" userId="e1883d16-590b-4e68-80df-d1342e783bc2" providerId="ADAL" clId="{CDFFF356-D5AB-4D08-9C5A-D787D7079023}" dt="2020-09-01T09:52:29.819" v="495" actId="478"/>
          <ac:spMkLst>
            <pc:docMk/>
            <pc:sldMk cId="334143469" sldId="815"/>
            <ac:spMk id="2174" creationId="{1E9210BA-57EB-4115-9A45-8CBE06C77CD9}"/>
          </ac:spMkLst>
        </pc:spChg>
        <pc:spChg chg="add mod">
          <ac:chgData name="Alexandros Rekkas" userId="e1883d16-590b-4e68-80df-d1342e783bc2" providerId="ADAL" clId="{CDFFF356-D5AB-4D08-9C5A-D787D7079023}" dt="2020-09-01T09:51:22.615" v="486" actId="1076"/>
          <ac:spMkLst>
            <pc:docMk/>
            <pc:sldMk cId="334143469" sldId="815"/>
            <ac:spMk id="2175" creationId="{80B4A700-2D65-4AB4-82E7-2C35815AA379}"/>
          </ac:spMkLst>
        </pc:spChg>
        <pc:spChg chg="add mod">
          <ac:chgData name="Alexandros Rekkas" userId="e1883d16-590b-4e68-80df-d1342e783bc2" providerId="ADAL" clId="{CDFFF356-D5AB-4D08-9C5A-D787D7079023}" dt="2020-09-01T09:52:04.804" v="489" actId="1076"/>
          <ac:spMkLst>
            <pc:docMk/>
            <pc:sldMk cId="334143469" sldId="815"/>
            <ac:spMk id="2176" creationId="{5A3631EE-1EC4-475A-A18C-01C441185DA0}"/>
          </ac:spMkLst>
        </pc:spChg>
        <pc:spChg chg="add del mod">
          <ac:chgData name="Alexandros Rekkas" userId="e1883d16-590b-4e68-80df-d1342e783bc2" providerId="ADAL" clId="{CDFFF356-D5AB-4D08-9C5A-D787D7079023}" dt="2020-09-01T09:46:31.606" v="444" actId="478"/>
          <ac:spMkLst>
            <pc:docMk/>
            <pc:sldMk cId="334143469" sldId="815"/>
            <ac:spMk id="2177" creationId="{E3B86320-AC41-4274-A9E5-92A4B7170593}"/>
          </ac:spMkLst>
        </pc:spChg>
        <pc:spChg chg="add del mod">
          <ac:chgData name="Alexandros Rekkas" userId="e1883d16-590b-4e68-80df-d1342e783bc2" providerId="ADAL" clId="{CDFFF356-D5AB-4D08-9C5A-D787D7079023}" dt="2020-09-01T09:46:28.801" v="443" actId="478"/>
          <ac:spMkLst>
            <pc:docMk/>
            <pc:sldMk cId="334143469" sldId="815"/>
            <ac:spMk id="2178" creationId="{81EA6748-1F91-4551-A396-A7E28E006ACD}"/>
          </ac:spMkLst>
        </pc:spChg>
        <pc:spChg chg="add del mod">
          <ac:chgData name="Alexandros Rekkas" userId="e1883d16-590b-4e68-80df-d1342e783bc2" providerId="ADAL" clId="{CDFFF356-D5AB-4D08-9C5A-D787D7079023}" dt="2020-09-01T09:46:15.947" v="439" actId="478"/>
          <ac:spMkLst>
            <pc:docMk/>
            <pc:sldMk cId="334143469" sldId="815"/>
            <ac:spMk id="2179" creationId="{E7C25F69-249A-407E-BC3C-F257F01E2445}"/>
          </ac:spMkLst>
        </pc:spChg>
        <pc:spChg chg="add del mod">
          <ac:chgData name="Alexandros Rekkas" userId="e1883d16-590b-4e68-80df-d1342e783bc2" providerId="ADAL" clId="{CDFFF356-D5AB-4D08-9C5A-D787D7079023}" dt="2020-09-01T09:46:26.223" v="442" actId="478"/>
          <ac:spMkLst>
            <pc:docMk/>
            <pc:sldMk cId="334143469" sldId="815"/>
            <ac:spMk id="2180" creationId="{340F5DE2-EA24-453A-A677-C4E8A1FC06E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82" creationId="{E300FAA2-57EC-4ABF-A7DE-902F864742CB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85" creationId="{80282E69-CE3E-4E2B-B02D-A98E564D0F84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88" creationId="{3EDF1A6B-2AAE-4A55-9512-75F43F19C58D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91" creationId="{8AEFF11E-A44B-446A-81D6-D06E0A762635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94" creationId="{D1D755BE-2901-41F3-B9DF-44603C011836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197" creationId="{9A21A653-129C-4799-9955-DF8132248417}"/>
          </ac:spMkLst>
        </pc:spChg>
        <pc:spChg chg="add mod">
          <ac:chgData name="Alexandros Rekkas" userId="e1883d16-590b-4e68-80df-d1342e783bc2" providerId="ADAL" clId="{CDFFF356-D5AB-4D08-9C5A-D787D7079023}" dt="2020-09-01T09:46:12.804" v="438" actId="27636"/>
          <ac:spMkLst>
            <pc:docMk/>
            <pc:sldMk cId="334143469" sldId="815"/>
            <ac:spMk id="2199" creationId="{74BBDF7F-36F3-43C2-92D0-5D135D0521FA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0" creationId="{C23588BD-63EC-4AC0-A589-79F3AA5AEAF1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1" creationId="{3F4DAF9B-FB2D-47BC-AEF1-546A0C82E917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2" creationId="{25DB6363-E455-44C2-9DCD-F4A8A5C8F85F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3" creationId="{028374AB-97CB-47DE-886C-DA80A5708770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4" creationId="{F0E7EDD4-12D9-46A9-8356-F3D626C69D98}"/>
          </ac:spMkLst>
        </pc:spChg>
        <pc:spChg chg="mod">
          <ac:chgData name="Alexandros Rekkas" userId="e1883d16-590b-4e68-80df-d1342e783bc2" providerId="ADAL" clId="{CDFFF356-D5AB-4D08-9C5A-D787D7079023}" dt="2020-09-01T09:46:12.276" v="437"/>
          <ac:spMkLst>
            <pc:docMk/>
            <pc:sldMk cId="334143469" sldId="815"/>
            <ac:spMk id="2206" creationId="{496BA005-E76B-44A3-95C4-6BA6C0FBCD72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8" creationId="{FCB3579B-0C81-481E-AA95-170803F8654E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09" creationId="{EB1F10FB-0979-4558-A2EA-7980CE9F8514}"/>
          </ac:spMkLst>
        </pc:spChg>
        <pc:spChg chg="add mod">
          <ac:chgData name="Alexandros Rekkas" userId="e1883d16-590b-4e68-80df-d1342e783bc2" providerId="ADAL" clId="{CDFFF356-D5AB-4D08-9C5A-D787D7079023}" dt="2020-09-01T09:47:29.022" v="477" actId="1038"/>
          <ac:spMkLst>
            <pc:docMk/>
            <pc:sldMk cId="334143469" sldId="815"/>
            <ac:spMk id="2210" creationId="{2E716813-9DC8-446A-A467-E9AE3540EE53}"/>
          </ac:spMkLst>
        </pc:spChg>
        <pc:spChg chg="add mod">
          <ac:chgData name="Alexandros Rekkas" userId="e1883d16-590b-4e68-80df-d1342e783bc2" providerId="ADAL" clId="{CDFFF356-D5AB-4D08-9C5A-D787D7079023}" dt="2020-09-01T09:54:06.457" v="522" actId="14100"/>
          <ac:spMkLst>
            <pc:docMk/>
            <pc:sldMk cId="334143469" sldId="815"/>
            <ac:spMk id="2212" creationId="{2794009E-8BA0-4CF5-959E-65AEA8432109}"/>
          </ac:spMkLst>
        </pc:s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" creationId="{EBE2C8A7-74FD-4251-949E-B37A2ADB11E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" creationId="{44145BD3-DD2C-4110-A66F-C2427F6ABCD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1" creationId="{BE384FCE-C9A0-458E-A28A-2E59B943962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4" creationId="{1C8F04B0-18DC-4C22-A806-D11D84D87BF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7" creationId="{5FF794B2-3A9E-4CC8-B7FD-FE483E50EA0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0" creationId="{6EE0B316-0EE1-4DC0-AEC5-A2CB017BDCA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3" creationId="{9417759A-E6A6-423B-8E7F-931702B11C7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6" creationId="{B4F43F6F-F80E-4C42-B0AA-83A9DC11893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9" creationId="{BCBA64CA-0A79-4837-AE87-4D4BC1ABD89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2" creationId="{AD82A856-F0A3-4DC2-A26D-AD247AAC0DE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5" creationId="{3E737033-F370-4734-9C68-14E4BC219F8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8" creationId="{51504264-EDF5-42F8-8A46-57D3BE867F3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1" creationId="{FEFD1C83-4558-4E57-944E-D333E4F3B51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4" creationId="{11973F05-BA1B-4197-814A-308C45117EF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7" creationId="{97ADD489-9EDF-4230-A82E-8058034A48B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0" creationId="{33FD1C69-147E-4781-99FF-6219226105E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3" creationId="{875DEB88-02BF-4E27-B771-FBAD1577201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6" creationId="{AC76BC93-2E7B-43C0-84FB-659F156F12F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9" creationId="{D716DC9B-16B2-446A-8037-4B349C19AAE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2" creationId="{3B79A80E-3D80-429A-952D-A1303281564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5" creationId="{5F311FE4-78ED-4075-BFC6-F5EB32D8B77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8" creationId="{50815705-8E77-4769-BA0B-7F85188A539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1" creationId="{24F2A8F0-4E2A-4C1F-9C14-3962A341863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4" creationId="{5D3C5A64-C089-4AE0-9866-1EFE2B0846C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7" creationId="{F2CC7D34-21BA-4AE3-920D-416332386A1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0" creationId="{39006499-4568-4915-BFB0-F770303E94E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3" creationId="{EDE28EFE-4FE4-48BC-88F2-CCDE784D1F0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6" creationId="{5385EF53-92DA-4977-9007-CE7D18E877B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9" creationId="{E841D55F-7323-4E52-8C0E-8A6F10FD311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2" creationId="{0F9976BD-48D1-4A08-984A-91272D5C41B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5" creationId="{A12AB0B7-CA31-43E0-AC3E-7CBA55965AF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8" creationId="{0BD05281-9D9B-46F5-BA8A-63F80242B02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1" creationId="{4059950A-A53F-4AF3-BDE7-E1AF9F69057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4" creationId="{9A3C8BF6-9F64-4C41-A981-527149C1D87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7" creationId="{BDD54C0D-4A15-499C-99B9-4F627753786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10" creationId="{9F42E23C-4588-4420-B84E-82F7F546BD7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13" creationId="{B8AA090B-AE81-450C-9C35-6CF7C5EB0B2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17" creationId="{A6E1CC36-9728-4B21-A34A-CAFB4CF8FF9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20" creationId="{2538FA9D-90BD-473E-A464-A1E1B2EAD7B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23" creationId="{C8EECD5B-EB93-493C-8651-B9ABD55627D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26" creationId="{02EC2669-4490-4E37-BF3D-AA60CFCB719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29" creationId="{532BE91D-90F4-474F-BDD3-2315C65A0E2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32" creationId="{F627D321-56C8-42A3-A91F-2A0F58B5AF0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35" creationId="{7B3FC5B8-1246-420E-80C5-A76C2E884DB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38" creationId="{1F00A1ED-A77A-4BDA-9216-9E17C7A78EF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41" creationId="{DE866735-8D6E-4829-8C86-86A27237BEB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44" creationId="{3C169072-5379-4C52-A7F1-9930EB10BF6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47" creationId="{B204A8C2-06E7-4F99-8E85-0DB9925CA2D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50" creationId="{6579118F-EA70-45FD-B61C-AB5C5ECA755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53" creationId="{FE3A4971-BC30-4585-BDA8-CE2F3B2EBFF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56" creationId="{6D8748ED-E252-4D17-9B68-B22F915D951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59" creationId="{4ED62C7A-6898-47D2-88CF-2BB3C4338C7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62" creationId="{532EC37D-A122-42DE-B9CC-2D4B598AFB4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65" creationId="{E2EA923E-8BF3-4BE6-A239-709446E0449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68" creationId="{7625CF37-F783-46D3-A5B6-2E72DF978C4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71" creationId="{8530EE95-6725-45CA-9D39-67D39217A3B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74" creationId="{83132BB0-9B0C-4B9B-A36E-E90CAE1AE7B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77" creationId="{AF110926-FD5B-4396-9E41-86E9D7B0D9B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80" creationId="{A848F6D1-22A6-4DA6-96DB-2E4681152D9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83" creationId="{DF9040B6-B0D8-4215-8DBA-40AF699BAEF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86" creationId="{602A8E53-8D4C-4B2A-92B6-ACCE2999411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89" creationId="{247BC0A9-CE16-4418-BFCB-828A0815BD9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92" creationId="{04CDB063-71B4-4D61-BC75-544BAEB5D20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95" creationId="{07882AAA-4217-4FF2-8D3F-BDF8F0589DC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98" creationId="{609FB582-3564-455E-A1D6-DC5D8B993D1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01" creationId="{596E2AB1-0309-4933-8B14-1929662F397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04" creationId="{65AD4A8E-4AF2-4FFC-A43A-1698A49AE60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07" creationId="{AC24C48B-D0B9-4A31-9656-0A949933677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10" creationId="{309E037C-D8D4-4432-B291-2869B432690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13" creationId="{E0A259C9-58AA-4F7F-BB53-07DF2DCEC8C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16" creationId="{55A2D9D4-7DAE-4B62-A029-D57B580067C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19" creationId="{0C2B79DE-C0CB-40FD-BFBC-2C255652D00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22" creationId="{D67BD265-0F4F-4CB5-A53E-42FFDA05D91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25" creationId="{57DAD707-B1BF-4646-8CAC-2F21A73E593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28" creationId="{ED0741C8-F596-42B9-B210-2AD51D928A6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31" creationId="{E927E9E6-3FDD-49A4-B619-D20693546B9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34" creationId="{5C9EC003-F20C-440E-94C4-5FAF2D259DB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37" creationId="{55C8C694-E21C-465C-AF4F-8E2104D0969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40" creationId="{B7AD4847-E891-4337-87CC-436790ED172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43" creationId="{63547C42-14A5-43C8-BB86-ACA5AE527F9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46" creationId="{40A0AF3F-F74E-4503-B4CE-9513B05FC6D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49" creationId="{DFAC232B-700E-48F6-A5F0-D4F0A4D69F3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52" creationId="{C03BEE7C-3824-4D9D-81BB-92C9241AB07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55" creationId="{013F1B37-9C9E-4C90-8766-3F7066D14D5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58" creationId="{B9FD5A93-4035-435A-AC6A-D9F40833AF7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61" creationId="{C5C56A4F-963F-456E-A3B0-3482D0EA3F0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64" creationId="{139FB964-9732-4C0F-BC83-4F8CAA1D0AB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67" creationId="{67D25C9D-5C9F-4ED8-ACAB-48423D9A807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70" creationId="{A42E147A-0444-416B-83DE-FDAFDACD1A5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73" creationId="{07DA24F6-CD5C-4D11-B193-FE5683FAC24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76" creationId="{A1BF13DA-2BF4-49DE-85C1-F535E5BA8F5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79" creationId="{08EFB736-B3D3-49AB-99E0-E73B7C111A4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82" creationId="{A65A2BF9-69C4-4634-8364-702DDF5470F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85" creationId="{286452FC-DE04-4E70-85A0-0CE51249095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88" creationId="{105C2FDB-7CB7-4658-A860-0FC0737E956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91" creationId="{BD2DC193-396D-4717-B743-C5126817D74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94" creationId="{B631D37D-8BD0-4F51-A231-7CBC617C366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297" creationId="{3ABAEBF5-6A98-4A38-B22A-92D98B127BD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00" creationId="{B64DF888-877C-492B-944E-1BB3AE38BEE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04" creationId="{6D62A1EE-8BBA-4252-B449-A5609A4E1A2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07" creationId="{8E9904E7-C043-48E5-8779-58F77D33D44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10" creationId="{15B4B0DB-19A7-4ADF-9B27-01B1C73381B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13" creationId="{EF713745-F341-4CC8-96FE-286E29FF55F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16" creationId="{295B75CF-6B7D-4AB9-99A7-D3F3385B278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19" creationId="{0B0D6E55-E5A8-4FFB-B1FB-5B68EA279C4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22" creationId="{4D1C7784-384E-4D48-9EFC-D9E9C4F4DAC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25" creationId="{C6531BAF-72DC-4962-9550-01355EC061B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28" creationId="{511FFF0C-DCF6-4A04-9756-D2D2A437014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31" creationId="{9E51502C-413C-47E3-A47F-EB4631B4F85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34" creationId="{9FD02A31-4489-4F63-B845-387205795A1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37" creationId="{01C1A0FC-9D0E-4012-85C2-D1F99672677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40" creationId="{CE0618F8-F5BD-4DB7-81FD-34747B23247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43" creationId="{3A959DDE-EEAE-4991-BB97-B207B3D968C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46" creationId="{26A5DF49-CF5A-451D-A6D0-FF5B098FD5F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49" creationId="{D9E462D4-D75C-4069-96FE-CBED8DB8D31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52" creationId="{0FABA2D5-C93E-45DE-A2E0-CC430B694CB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55" creationId="{342AE898-D179-442A-B2C4-26D07594C82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58" creationId="{3599A3A4-D76A-46F6-BAF2-60C9D284708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61" creationId="{7F8FED1A-AB45-4B00-83AA-BDE7153E168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64" creationId="{22825F82-6D80-4368-9A1B-FD6DDA5A518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67" creationId="{DB8395F7-B8B4-45E2-BBBD-D4C67563F45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70" creationId="{7B8AB9B7-BE0D-4A51-9DDA-85EC41AB276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73" creationId="{B75D8C79-08BD-495C-8610-6A18083D920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76" creationId="{71185834-C30C-43FD-AB1E-F8B46247426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79" creationId="{D4A9C715-9966-4F8C-B078-9FDDAB224A0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82" creationId="{4E44CD9C-55D1-46E5-99D7-6370ACA89CA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85" creationId="{34901B26-8FD7-4BA7-BDA4-A146C24178D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88" creationId="{B6533B24-A10E-4A54-8C1C-6D5D9179991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91" creationId="{480EC628-1E26-47B5-9983-4F5D6BFD171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94" creationId="{8FEAF430-AA7A-4E25-AE9B-F48E54186CE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397" creationId="{98514FC0-F597-4B68-B91E-611225BEC0F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00" creationId="{0E23C964-FF8C-42A8-9A21-A14DA0DC83F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03" creationId="{C23BA97D-9B55-4EF8-BFEC-BF20B12E2DA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06" creationId="{42A8EA53-AEF6-4012-9E2D-78DCCD3C590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09" creationId="{929BFAE5-2F7F-45FC-98D4-0DA8542CE50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12" creationId="{4E9C6E3A-1CFB-486A-87CC-A7F102133FE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15" creationId="{077BB47A-688A-423A-90E2-1254520191C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18" creationId="{3A5E33E0-EADC-467A-AD71-B20A1D1392C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21" creationId="{4DDB9F41-73AA-4ADA-A251-8E2B7EC69D0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24" creationId="{7BEE18AA-8910-41D6-AFFB-4E58EC3D4D1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27" creationId="{54A1AE6C-95B4-4249-9BA6-C8A61C636CE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30" creationId="{7824352A-6D14-431F-B613-BEE5357C3CC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33" creationId="{329D3C3B-FC33-465E-9FDF-191525D0658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36" creationId="{770C019D-1061-4C97-B3E0-BF73AB54386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39" creationId="{873D6D5C-CCC1-40C6-A595-C06C78946AA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42" creationId="{8910224D-6336-4F63-8191-A917174C153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45" creationId="{6BE0511E-510E-4500-8797-8A8F9707E8A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48" creationId="{EE3F607E-BD9D-478D-8694-7457A76AE9A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51" creationId="{F4502326-3610-44FC-8E0B-EA01FA208CE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54" creationId="{EB1E4ADB-A7D6-46F5-977E-038340B984E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57" creationId="{BAD62371-58EF-46EC-AC62-414FCD13BF8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60" creationId="{B0DADBCC-D868-43EC-902D-5D8EF015D13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63" creationId="{73707BB9-EF07-4011-8453-B3774BFC22A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66" creationId="{24B23994-4095-46EA-94A5-E4770D69D26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69" creationId="{9114C8A6-A3C8-48A0-9E3D-8C51BE9CFA1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73" creationId="{B7B5F7DE-7644-4E6E-B0BD-1E85EFB7DE1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76" creationId="{7FCC6B4C-F734-4723-A437-20A3B72826E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79" creationId="{EAFED6F3-FF4A-4968-BDBA-9E9C0C9B508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82" creationId="{A6AA13CC-763D-4399-A8FA-2A341866C30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85" creationId="{22C02E3A-F17A-4EED-B3CD-A43120D1337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88" creationId="{CD369432-AF96-4899-A766-249D71C8CA0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91" creationId="{B357BA37-295A-4C18-9DD9-4C88DDA4BE7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94" creationId="{B265AB4C-865F-4E80-9D42-2C94A942931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497" creationId="{67B65EBD-029A-4B3F-9391-4DA8095BFB4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00" creationId="{6995AA7F-4486-491B-A97F-9C43B96407A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03" creationId="{477F5ACB-B424-433C-9395-F114D689539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06" creationId="{46DA4022-A083-405A-AC88-B435C69069C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09" creationId="{6EC5D578-9A36-43B3-874F-60716A312F2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12" creationId="{A7D91F6C-6A46-4FE1-A886-028B968A7C7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15" creationId="{B0EB22FB-7C6E-4B40-B43D-A84B4390F92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18" creationId="{2F6543CD-B59A-44C4-B9B7-0A023A606DF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21" creationId="{26FB3F65-F573-4E9B-A72A-E6AB6E45205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24" creationId="{5DC0ACAE-A5DE-4DC4-BF7B-34363A080AE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27" creationId="{B0F84F4B-41BF-4CDA-AFE8-6F476397425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30" creationId="{33AA28B9-D8A2-448F-A851-0A3A99A8438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33" creationId="{147E9CAA-C387-41B0-A31A-CC884B78628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36" creationId="{109F97BE-3D92-441A-970B-DF9647FE27A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39" creationId="{52F46AF4-7BE7-4B95-B2BA-5C1BAB71EB1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42" creationId="{412A92C0-E175-4B33-A6D0-92A6FC2BDFC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45" creationId="{6F0FA9A6-8C0F-41E7-9168-31FC04183DA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48" creationId="{B956B1A5-C0FF-4DC3-AD1C-48EE67FC797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51" creationId="{F1BBC7A0-58B1-412E-A36A-D978F8C6251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54" creationId="{756BE54B-EF37-4C2B-8284-8C2D76C33F4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57" creationId="{D6A56BF4-D585-4145-AEB6-6EDC13ABE4B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60" creationId="{0B7AE050-6207-4E7D-97C5-2044B41E3E7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63" creationId="{EA406D37-CBAE-4A6D-922D-9BED9F0DE82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66" creationId="{7B4258E0-FE5B-41D1-AE00-D5A8FF974C4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69" creationId="{EEB0830C-7E38-4506-8A09-656547B1096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72" creationId="{30D18B47-839F-48A6-A6C0-FFDC15D097F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75" creationId="{1416BACC-0600-479B-9E5F-55BF51B2258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78" creationId="{41ECA66E-A025-420D-9CC4-30D526DED63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81" creationId="{33BA77A2-5360-45A9-A013-70BD843384D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84" creationId="{2EA3424F-3B55-436B-BEC3-21B0766326E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87" creationId="{CB1CF194-10D6-4260-8C19-B1DABAC99A3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90" creationId="{47674282-F987-4D4C-A76C-13649321FB4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93" creationId="{80096E49-B12F-4330-9784-3E466F9BEAE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96" creationId="{9AB806E7-9495-483E-899C-75C23E67127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599" creationId="{215F0CB6-8468-4463-9BC5-469390B52B6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02" creationId="{86AF0826-0BB8-4D6C-9D81-B8CAE198C9C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05" creationId="{98770390-87FF-471A-8EDA-5A802812242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08" creationId="{2805615E-B56E-4F30-8F2D-EE06D7F15D8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11" creationId="{DB894231-E371-40D2-8196-F3152CC396D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14" creationId="{4AF02A93-AFDF-4EF1-B18D-DE051C0BBC3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17" creationId="{B14C5CFA-038F-478D-BA99-40B1F39BC38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20" creationId="{15A4472E-F303-4787-A8F0-2756F7393B8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23" creationId="{55919F7F-B592-4E95-B7E0-76BF9FB1933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26" creationId="{13066D31-E66D-4079-BF67-90005A1785E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29" creationId="{C24DFA3C-05B9-48E9-806E-9C11E2BA8AD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32" creationId="{3FE3E1C8-215A-4554-B17E-ABE51A08AE0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35" creationId="{9E9F0428-72A0-459E-8CAE-A165D9F958D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38" creationId="{9BC0BD76-A520-4071-A967-370CB8CFC3B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41" creationId="{E889115B-293B-4723-AF20-165D6535202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44" creationId="{90EBF081-68B2-46D7-ADF7-DCE323B454B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47" creationId="{1C9E3D20-0C8A-424C-9E08-A906F6ABD46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50" creationId="{E45C0DE8-6598-4A4C-A133-B61D220E854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94" creationId="{AF1DBA62-5C70-4188-BA48-C9DBEBFF5DA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697" creationId="{91A1A82E-06F3-4460-8932-5B9144C1EB8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00" creationId="{8CCEA7AD-AB56-4AD6-B83E-9FD0BDE7775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03" creationId="{954A6120-E306-43A2-A0B8-4D7ED994D6E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06" creationId="{E56D3305-6B45-4D60-A586-609CDD80C83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09" creationId="{110EEFB9-8B20-4F3B-B429-483F47D5F93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12" creationId="{51170D5D-3BEE-427F-A808-1C8B54A0190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15" creationId="{F0027D12-00D0-40C2-9DAC-9505361A328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18" creationId="{2DB2703D-DE5B-4ADF-9B3D-4871B452CFC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21" creationId="{6E0ACBAE-7453-4E35-8212-873174402EE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24" creationId="{0EF9E6A2-29C7-4DC6-A76A-94824741C62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27" creationId="{E2C29D92-844B-4E8B-882D-9D1A7861915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30" creationId="{B476867C-1D73-4053-93D0-012C70C49F1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33" creationId="{7E9CEA65-C65E-4108-BAAA-F63B14A16E9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36" creationId="{48F09C29-5FDB-47A4-B81C-AF2DE377D77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39" creationId="{C842CBFD-3EFB-4B5F-8761-6C45603AF7A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42" creationId="{7EC2191D-8D6D-421D-8EEB-84408A85A74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45" creationId="{378798B7-0CCE-4E02-9CA7-E132168F9FF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48" creationId="{D6A748AA-D661-47A2-B228-EFFE74E5A14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51" creationId="{F9732579-B65B-4E54-8522-77042260C49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54" creationId="{22BD400C-2153-4B6D-9427-DBDEB76D140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57" creationId="{37D60DF6-D56A-44D0-90B7-B8FF26A3E4B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60" creationId="{D7039110-52FE-412D-B976-85E2C4E0704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63" creationId="{718AE74C-042D-4637-80E4-51B9A9397CE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66" creationId="{09AC21C5-6CD2-486B-ADCA-6A5C9034A08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69" creationId="{F3D8272E-63CA-4CC5-8811-1F449F49288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72" creationId="{7EAF0C12-C301-4E04-96EA-52BF6583286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75" creationId="{5FBA4E33-C8BA-47F9-BFAE-15F94991576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78" creationId="{260C85A6-37D4-4B1A-9514-DABA324D70A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81" creationId="{2D6C2471-FE8B-418E-AB71-6D7D880AB87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84" creationId="{A298AAB1-EC40-4EEE-9677-35FE372AB1B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87" creationId="{DE5696E7-A9C7-4EF9-B766-88E8B94AABA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90" creationId="{EE912F0D-9F1E-4F15-AE32-E86BCECEC3E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93" creationId="{DAE71DD4-5D0C-4E5C-9C05-99F2A55E1DB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96" creationId="{66AAEBD8-F76B-46CD-A728-6CEA429DA96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799" creationId="{37D1E4FF-5761-424A-A586-E263742097B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02" creationId="{0ED1A5D9-15D5-45C7-A2E7-246BFF24B20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05" creationId="{2E0A9103-E480-44B1-99FC-0BDC9EB07F0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08" creationId="{35D782E7-5A6D-427A-ACB7-33CC37A9F58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11" creationId="{D19F1F22-BFF3-4576-9E6A-CD75314213D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14" creationId="{4D120774-B4A8-45ED-AE65-DF087F4412E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17" creationId="{9433330B-4320-409E-9D61-F0A5BB49E78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20" creationId="{5E7C2BA8-0012-421C-AA56-B67DE177972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23" creationId="{68DBD1EA-6C4F-44DC-AE6E-816827EC90E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26" creationId="{4852C06F-E7B5-4104-988A-B6D107D2706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29" creationId="{4BF9D11F-0990-4E16-A70F-3F8D3A6D51B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32" creationId="{D6AE4CA5-89E7-421C-8F1C-C6856DDD886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35" creationId="{1A66B9A6-DB99-4FEC-936D-8C09D338346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38" creationId="{AE9CC84D-FDA6-4054-AE81-376B041EC25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41" creationId="{0ACEC479-4411-4F73-9744-5589A837767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44" creationId="{7BB1FD9E-67E1-42B0-92E6-98D7FCCF378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47" creationId="{7BAD5FD4-E1D8-4699-8AC8-6341E6A9CDD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50" creationId="{974ADD7A-52C7-4411-8ADB-1E2B9E29D38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53" creationId="{62AFA558-8288-45DE-8614-834B6B2436D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56" creationId="{5715C3A4-D2C1-417F-A71F-ED72C4893DA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59" creationId="{01C4139C-E22F-485F-AF77-95AE2FE31F8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62" creationId="{276044F8-99F0-43F7-98D2-0183E32E195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65" creationId="{D418CBC9-2544-444C-8B34-CA1FC88D9F6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68" creationId="{F55DD76D-DF86-4B27-A013-2F7F6DB7EFE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71" creationId="{AAAD8A08-39EA-485C-925A-DE052E70589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74" creationId="{5CF0B1F5-D724-4112-B90D-A0376EE2320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77" creationId="{A3FE5C25-96F1-4A8A-87FC-4E113439D24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80" creationId="{472FDF21-3490-4C9F-AD5D-E81865DA3CE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83" creationId="{38FC1536-0850-4F49-8647-EE615DE8A42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86" creationId="{C7985DD1-9E24-4A9E-9F0E-A02826536D7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89" creationId="{BAA8911B-F3BD-455D-B291-D02F462411C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92" creationId="{10255E38-C715-4D99-86D7-B5F8D744115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95" creationId="{A8D03AAC-541F-4224-AEEF-36B6E93D09B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898" creationId="{9897BF60-2B69-454E-90FE-C6985A9DDB1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01" creationId="{EA91FD63-BB0C-44F3-8A76-DD5A6AB7658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04" creationId="{1A90153B-5F6C-4358-9EEE-BDFEBD8597F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07" creationId="{25B77984-0B9B-4F07-9939-84E3FC88A4C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10" creationId="{729AEACB-D16F-4DBB-A103-61826E5747C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13" creationId="{17F2C504-E32B-4CD9-8297-DF11C3A529B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16" creationId="{98E10F2D-C17A-4173-BC08-AB117E3D782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19" creationId="{C2CFB06D-E498-46D2-AD34-6DAED13D76D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22" creationId="{4CDB0545-EEE2-4FDD-9063-26140788BB1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25" creationId="{29700914-33CD-4B17-875D-AD99414C71A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28" creationId="{6C3BB32F-497D-4E3D-845F-F68DF90DDF5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31" creationId="{FEAE0C93-D2B4-415D-B127-A0620EDFA58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34" creationId="{54063C01-FB08-4CAD-B23E-4043DE952D4F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37" creationId="{8A9B204D-8228-4E34-A8B7-8CEE6D0C6D3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41" creationId="{DDB69F3B-3532-405B-A95E-22B961BEE7A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44" creationId="{3E7FBCA7-5FF6-49DE-950C-0EE79D43339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47" creationId="{AA963DB2-7716-487F-9DFC-232EEAE2A7C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50" creationId="{A1E09318-653C-4549-9508-297D3036BB2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53" creationId="{E8DBC080-D374-49C5-AFED-8EE2F2D7593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56" creationId="{EEB2B84D-066E-41BC-93EA-1293F23CB11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59" creationId="{80247121-9B60-4681-AC58-662BB0D295F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62" creationId="{97CD24AB-960E-4F0F-822B-52E5A533574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65" creationId="{D1B643A6-5F3A-422E-A51C-03360761C74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68" creationId="{22988EA9-021A-475F-8383-BBD6924124E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71" creationId="{31493E76-163C-41E7-8F9A-64A2E679E75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74" creationId="{C4E611EF-C10B-4259-9307-A377152937F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77" creationId="{F581FEAB-378B-45E5-9B41-6A1DED8E4BB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80" creationId="{670742E2-F101-49A5-9C94-46126B81288B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83" creationId="{A75E895C-AD50-4607-8E6F-F9FF643FD43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86" creationId="{B3C9843B-C1E1-476A-867F-BC8B007023B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89" creationId="{4CAAC740-B665-4220-8148-5823362041A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92" creationId="{9E0B83BD-90AB-4F2C-A1BC-E5BE34C13738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95" creationId="{8F820CE2-59EA-4E02-A3A4-C846BD8192B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998" creationId="{F83CD8E2-2C65-46A3-9854-00050F667F4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01" creationId="{9179E1D0-9CBA-4F21-8FB8-4A749679352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04" creationId="{DC2814FC-B8D2-495B-8799-788101883F8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07" creationId="{FB4EB49F-6CE1-4B36-AB80-6691197E4C8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10" creationId="{571CA212-DA1F-4153-8809-FECE06421D4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13" creationId="{D57C01E9-F9D9-4AB3-8D2C-DB3D78A7D55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16" creationId="{5A44C390-95A4-4269-9F66-966A83AF0EB2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19" creationId="{353849DF-5981-4CA9-9223-E4808D59D4E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22" creationId="{8EA5F972-3F0D-4075-8E5E-9A52765E40C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25" creationId="{DF4C86D6-C45F-46E1-8E5A-882AF8047E06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28" creationId="{00EC721E-25AA-45CC-AA32-E09C21F3C71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31" creationId="{9A9BC008-FBC0-4033-ACB9-8822A8C518F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34" creationId="{78C6ABDE-B0DD-495F-AA4D-403AB216A0C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37" creationId="{C935992E-A54E-41F9-9FA4-2AA0B2F48C2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40" creationId="{F8C30DBD-C7A5-4E3C-9B21-72A93773778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47" creationId="{9909B1F3-02BF-4819-A4D7-B8E9667B4727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50" creationId="{FA12A958-83AE-4722-AF29-DF7EDFD95185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53" creationId="{C75B437A-7783-4685-9B5A-76955565ACB4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56" creationId="{BFE57180-27E3-4109-A6FC-9F2ABE68A43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59" creationId="{3D0236AF-BD68-4D8A-AABE-B0260CDDA2D9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62" creationId="{A8E0E369-2EF3-411A-804D-60AE3509C6B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65" creationId="{75FD8761-6612-4337-A137-12E15C8DB7FE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78" creationId="{A89C3CAA-4525-4B93-AED0-AD1C7DFFCAED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81" creationId="{73FA5752-FDC7-4053-9B52-3B164D320FDC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84" creationId="{0D3853C4-36DD-47FD-8C70-1D9E980FE403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87" creationId="{ACCF2AA2-63B3-4B6B-9DF5-3F8C0C46507A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90" creationId="{E52C1298-E0AB-46E1-B5CF-3C1D80E57C01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093" creationId="{D9A09232-73A6-48B8-933F-377603B8C570}"/>
          </ac:grpSpMkLst>
        </pc:grpChg>
        <pc:grpChg chg="add del mod">
          <ac:chgData name="Alexandros Rekkas" userId="e1883d16-590b-4e68-80df-d1342e783bc2" providerId="ADAL" clId="{CDFFF356-D5AB-4D08-9C5A-D787D7079023}" dt="2020-09-01T09:46:10.189" v="436"/>
          <ac:grpSpMkLst>
            <pc:docMk/>
            <pc:sldMk cId="334143469" sldId="815"/>
            <ac:grpSpMk id="1102" creationId="{A44E2490-ACD1-4034-806E-537257134E3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08" creationId="{B5660E0A-E671-4F84-8222-A05756E2411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11" creationId="{C976D0CC-5E37-47F6-847A-E3A57083900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14" creationId="{24D2D776-8151-44B6-86F8-08CF7538FFD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17" creationId="{713C62AD-F1DB-477E-8185-A8CBC6AF5F8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20" creationId="{7E07E964-412B-47E4-9194-7CBBEBD8516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23" creationId="{711850A5-B103-49EB-9074-441BF23222C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26" creationId="{F7CF5691-1646-4860-B92B-D16F1DA80B7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29" creationId="{46EB34B3-B39E-4477-B8F8-3A8B9F37511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32" creationId="{CBB71232-2715-4705-BB32-5DE42953577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35" creationId="{41570E7E-9979-49BF-B950-A289B7BE14B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38" creationId="{335AB44D-4095-4CC4-BBA8-B2F81572745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41" creationId="{43A42D81-BEF6-4528-9EA7-4C73239F6473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44" creationId="{5670DFE8-40A9-481F-86CB-0CF6470E84C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47" creationId="{96EFDDAD-C13C-477A-AF99-F3CE38C802C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50" creationId="{FAD50BC6-ABB1-4162-B662-652733DD4B0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53" creationId="{9A5B5298-CF3C-490A-AA77-1C4019E4F26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56" creationId="{56EE072E-52B8-46D9-9574-229E8C5C86B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59" creationId="{DEF2918E-84FD-4B3B-B65E-F31F7EB0A58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62" creationId="{4BC20127-6368-4CB8-84C4-A2B6674BA88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65" creationId="{D04F4D87-B33B-4FD2-A81D-42D8C3D325C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68" creationId="{E1FA13AD-E0D8-4566-A59B-9C0A5683508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71" creationId="{B3A48419-085A-416C-9F2F-74F25C88991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74" creationId="{E026DEA6-39B1-4333-A979-4E17617ECA53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77" creationId="{B5BDD105-3F44-4910-BCF4-0388EB9FB80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80" creationId="{04D56B56-8E09-4B8B-BE60-FD8243C8C9F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83" creationId="{01A99584-CCA7-4B2F-A494-D05B5D4D373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86" creationId="{371CF68F-3CFC-4F02-8408-9B82DB4C43C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89" creationId="{8023275F-8CC2-4325-9FAF-9255B9AFD58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92" creationId="{78F85E5F-4295-4F46-BF0B-604D88E9801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95" creationId="{D366A898-BABD-4019-A76E-1CDC74342B2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198" creationId="{D483F372-4341-447F-BB31-97296DEFEFD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01" creationId="{EBE54F94-E0C5-4718-93ED-B3F0A559752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04" creationId="{B4EA6EB5-CCDE-41EF-AE94-2DC4DFC71F9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07" creationId="{595B8D6E-219B-41A3-9C81-72685EADF53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10" creationId="{17072FC5-9F51-4CBA-A827-FAAF4D9593C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13" creationId="{0E833805-7E9E-4C6E-8E0E-2AE79582A43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16" creationId="{BC5B240D-8442-425E-9395-3D305562681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20" creationId="{BA021DBC-8FFE-4A56-BCCC-04E71E4EB8E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23" creationId="{C462A01D-8C1D-4DAC-ADA7-738E6CD79A7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26" creationId="{F7E48E70-C5CC-45F4-A158-1C7A5E29AEA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29" creationId="{5AAE9CB7-2E72-40F9-9692-32D17F4A02B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32" creationId="{C57EDACC-BF9D-4E76-922B-075A08BA60D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35" creationId="{ED7CD52F-43E3-4C14-98A1-6E8DF6403CE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38" creationId="{292F70F4-C6DC-4B4E-A692-B9C9D93DE44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41" creationId="{D3FE4EC7-0C35-45DB-8B1C-438EA4503E2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44" creationId="{C2D74D62-CF7E-4890-82AC-769BECD90F0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47" creationId="{30AF396F-B49B-4016-8025-F9FCC5DEE90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50" creationId="{1BB97FE1-6F69-43D2-8702-0AE4179A4C5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53" creationId="{B218F07C-70FC-4324-8F93-02540BB037B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56" creationId="{4D6F0BBE-DD45-43F7-A1CF-DAF2B047822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59" creationId="{09DE2168-66EB-450E-A355-7A19D93D53B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62" creationId="{3124444B-8E37-450B-BA78-2A7B64E4630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65" creationId="{CC5AC217-A5BC-4A25-B5C4-C2C26EA2512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68" creationId="{6F4F1A05-ED32-4528-B78E-25937B25260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71" creationId="{E369093C-BBFC-4131-873E-D85C3AB7A38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74" creationId="{33D62EF4-A3A5-48CC-B227-71BDBBF6E9D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77" creationId="{024D0B78-4DCB-4183-84B2-CCCD5C76EAB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80" creationId="{41AC5EF5-5ABF-4337-8601-AE9F106E55B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83" creationId="{B230E83B-776D-43C5-B372-C2C9E1DC598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86" creationId="{3D65FEA0-97C4-4C09-AC5C-2033B99CABF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89" creationId="{46B32ADE-61C7-4650-8C63-15817543AC22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92" creationId="{496B6AA1-3F5F-4288-A3C4-BB5E8FB36D4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95" creationId="{AEF1A9B0-59C7-486D-ADEF-57C158A6D6C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298" creationId="{01ACAAD2-B4FD-489B-9FB2-5F70DA888B9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01" creationId="{583ADFBB-6CEB-460A-B29F-EB13248F07A2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04" creationId="{9812E80D-88F0-4E5F-8666-51DA2345644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07" creationId="{97681F85-6AA4-4348-9F31-033B6DDB50E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10" creationId="{93639030-2D0F-4803-BB90-1F7AD0A22DA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13" creationId="{58F4DED6-E781-4BE1-A58F-94633F81563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16" creationId="{2F6C151E-2AC5-43A0-8A47-5F71ED945DF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19" creationId="{C9186DB3-0F17-4A9C-835B-7933E9222D3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22" creationId="{F5094F69-172A-476C-8DD9-1C3A64882A4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25" creationId="{46D6D4B9-35E4-4327-901E-80996223C3C2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28" creationId="{29979FB3-C322-450B-B616-AFB8137FA81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31" creationId="{A16BEB23-E8F1-4EB0-BAA5-9F26A7F5FC7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34" creationId="{EB679595-FF01-42A9-A82F-A3DDB3FAF07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37" creationId="{3DC17924-0A50-45E2-9BCA-841B415A2650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40" creationId="{6130FBF9-A611-454E-8C78-394D52FFE9B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43" creationId="{F12A863F-EDE7-4F1A-8B7F-7EBEEAE2A13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46" creationId="{912CE845-3BBB-4499-8A49-F23DDAB8564E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49" creationId="{1D68DAD3-A6F9-441B-B4A5-A8CC4326B14F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52" creationId="{6B479E63-1B3C-4B01-805E-710B64616482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55" creationId="{751B1FCE-1CAA-4002-BB9B-DE07AFBF140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58" creationId="{F8E6FD6E-4394-4A02-969E-BCEA6849DF0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61" creationId="{CFB954EA-9BD8-481B-B9AA-B08713BDFAC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64" creationId="{78AFBF20-8879-4B70-8F67-57AC1377895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67" creationId="{61C773D4-5658-47B0-BDE9-349DCD7B8DF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70" creationId="{57FB0359-70F5-4768-8080-5292AB77B3E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73" creationId="{1978130E-0DE3-44D5-9DB6-E2F5872161C5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76" creationId="{88644DE1-6AFD-488D-B468-E8A2B78D849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79" creationId="{ED7EA97A-40A3-4C8D-9464-350D6784713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82" creationId="{194DBD86-2409-4066-9033-8734FDA9C068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85" creationId="{1240E068-8666-4481-91D2-760B05A1AAB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88" creationId="{3581FD4F-1DF8-4366-8642-1145C3C60B83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91" creationId="{5CC7273C-9DD9-4172-944C-378A6D527E3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94" creationId="{A6EA8ADD-56C8-4793-BBF3-5294D8D38577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397" creationId="{EC04B847-759B-4FCF-8B3A-A22309A733CD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400" creationId="{524E2BE9-C033-4E24-8584-1CB5813EDF1A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1403" creationId="{B228D73D-885A-4345-ACD5-75876E71107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07" creationId="{C3BFD6DC-05C9-4AD0-8201-52F0C4668249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10" creationId="{533B8AD0-E6EF-4E4B-B257-5C7937DED5E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13" creationId="{B93E3612-C74B-4B38-A953-25EE439CE03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16" creationId="{B39FDB16-8119-44CB-A346-62F40887C11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19" creationId="{3432E02A-2CC1-4CC2-A30B-8FBE04FEC9C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22" creationId="{5A6E7E04-E26A-4443-9D0F-C57753922E9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25" creationId="{6ADCA44B-4DAE-419F-86DD-D1E874F046D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28" creationId="{0CE3E47B-57DC-45EA-ADEE-8AFDEEDBDDE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31" creationId="{86F91E41-CE17-4046-A0EB-BED4D483E9B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34" creationId="{6673AB55-33AE-47AF-974D-B4FB46B105F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37" creationId="{64BBE5A3-75C7-4B8D-BF78-9A20ED53D65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40" creationId="{1AF8F6F9-0EA8-4436-A4AA-A84251B91BE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43" creationId="{A87D20DD-EC82-4075-88F2-F92DCFB946D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46" creationId="{6EEB8709-A163-4688-AC40-22AB2E1EB1E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49" creationId="{EE72F647-9D93-4F99-A0BF-FD39834F7FE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52" creationId="{023E821A-EC1B-4895-AB6E-049C64866E4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55" creationId="{C5BF49ED-36A4-487D-A62F-BC2802E6DA2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58" creationId="{EEF94332-EDA1-42EC-BC7D-ABD66D7CF47C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61" creationId="{6A637F2A-3B50-4179-859E-ACE9F1CF545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64" creationId="{D8150748-DFAE-4826-8CCA-C3DBEE5EE55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67" creationId="{0E711580-979D-4A8F-8AB4-FFB59F2927B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70" creationId="{BA5A68DF-A3AB-4EAA-9182-FA3DAAAF1BB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73" creationId="{2097C9E2-E23A-4FFA-92AA-06F27E45318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76" creationId="{1D3BB3BC-4F92-4855-86C4-FE859A6A877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79" creationId="{44644B8A-9716-44FB-ADBB-F454DA84EB0C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82" creationId="{69E66D21-3F9A-48B7-A362-DA8DE61E15F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85" creationId="{CEAB36F1-CDCF-4A34-9C75-7DBD54C315A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88" creationId="{BD074DF7-B629-4146-B8AB-8C5AAC04C0F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91" creationId="{E4EAFD4F-9D1A-4F6A-B63E-7D01CF46C37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94" creationId="{18E136C0-A624-4FF3-BA48-0EE8AD37D22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497" creationId="{76DF9DBA-B7E9-4B8E-B600-B9E8FC4AF3B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00" creationId="{64188F12-58DD-4F9D-9A87-5761E6FD39B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03" creationId="{0565CC0D-64DD-426D-BA57-5DCEE90B148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06" creationId="{0027DA15-B039-4E2E-BCFB-A30B6DF0CBB2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09" creationId="{1616CA06-14B0-47B6-9629-2ED049BC90C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12" creationId="{04AFCC49-89C4-4C19-999A-D267011B38D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15" creationId="{CE4442F4-67E3-478F-8D23-19FC9234B7C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18" creationId="{1C54A6B8-BFA8-4AFB-A9A4-373F8C4CA00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21" creationId="{E447DC79-DA2C-4A28-BE8B-D78C2B206F1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24" creationId="{DE3B9C13-3FFA-4B1E-8B6D-F7222C76405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27" creationId="{52E24578-E4B4-4CEE-AB17-EDB0DE8F042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30" creationId="{7EDC3111-B763-41F8-AFCE-733A4D559C9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33" creationId="{6574CEA6-5C8A-4776-A0D4-8E241B95FC5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36" creationId="{616EACCC-5C9E-4871-B439-5FB28C003F8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39" creationId="{7A2D2D20-86B8-4ED0-9763-8D213A7472B2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42" creationId="{7B54A671-003D-408B-992B-B09403A8315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45" creationId="{3FB3E539-2976-4B1C-B1EC-9657304FC25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48" creationId="{6C3B3812-8010-4BBB-8FCA-4C50A6FE41B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51" creationId="{7B8772E6-614D-401B-AAD0-26B42B21703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54" creationId="{40893E73-96DB-4151-8870-8382CC67F52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57" creationId="{81972718-46BF-4C97-861E-49B59B6CC4B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60" creationId="{7F23D084-A25B-454B-96EA-5BEA1602D9EC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63" creationId="{E2A4FC1F-A108-4913-BB67-B585501C4A2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66" creationId="{EDF79252-9DE8-48E4-85AB-B057FA4FBE0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69" creationId="{6EF4411B-5B06-4A3B-A39F-7E4BA76EFB8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72" creationId="{50CE90C9-D1BD-48B5-9E23-3077BD59E28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76" creationId="{CFA5FCFE-69A7-470B-8D6A-62F818DE3DB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79" creationId="{2D3B09AE-8B19-402F-A4CB-C81E67D4D58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82" creationId="{CEB8DE2B-810D-4DB0-A9CF-539E6762F3C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85" creationId="{DD09583D-72C5-4720-BDDD-57F33DBB0CCC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88" creationId="{3A53A1F6-97E5-4A26-8BE5-29D50AB9119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91" creationId="{3B38B34C-50A9-4B78-B3BE-71A0E323B619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94" creationId="{95B3E5A4-2916-4CCC-8503-BAE297A6F68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597" creationId="{5D7D3709-B8FB-45AF-B094-C8C626334432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00" creationId="{D5EDEE8A-B22B-4438-BDDB-882081FE9A8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03" creationId="{37513E31-DC34-40A1-9B72-5A7F5007AA6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06" creationId="{EEB389B8-C222-4353-A9EF-87415FF0C01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09" creationId="{138979AE-02C0-425B-9F03-C0EFA913B6F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12" creationId="{C2B94D37-7E28-4891-82AC-C3F4B0D8DE0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15" creationId="{9740873F-3803-4934-A908-81ADF17EC6D5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18" creationId="{C7D5CD53-68EF-4231-B714-9CC6080558E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21" creationId="{7017CD25-D7C6-473C-B969-49DF3D89FAC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24" creationId="{48FA0864-A6BF-4602-8D8F-A012257DCE5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27" creationId="{12669C40-1F64-4E0E-8387-19C2B1B6B6C5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30" creationId="{508C6DDE-0495-46F1-8AD3-38006AAB3C9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33" creationId="{5C35CA28-EB69-4C71-929B-4D09C134B40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36" creationId="{33B8560F-79CA-477F-8FF7-A10291B7DBF5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39" creationId="{CEB02AA4-932C-4816-A978-E17124CAF0D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42" creationId="{D21E3994-7356-4964-A9AB-A51310BFDC7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45" creationId="{383251BC-7D78-4299-8158-60E03625899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48" creationId="{FC00899D-A1DF-4F84-A6A1-0EA55703A6F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51" creationId="{C89F35BF-456D-4B83-A0A1-7DA4A0CB224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54" creationId="{CCF1B2C2-D1C3-4F03-9353-DB4E22BA9F7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57" creationId="{0F0764FD-A7A9-4451-A17A-B2F7D08F42D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60" creationId="{9A4DC71B-CAF9-49DE-8929-E541C9FE1306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63" creationId="{BFC4F265-CD72-4E67-BCEC-4FBC9FFE1A7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66" creationId="{5910A6BD-29C4-4AC8-8036-71E43B3887E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69" creationId="{7BC28A44-BF47-4A01-BFD7-516B590703E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72" creationId="{FBBE1E95-F7F9-4F71-8D90-0A7DF625F64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75" creationId="{946757E6-B758-4B57-9CEF-F60E565CF010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78" creationId="{3E57CAC3-B97D-44C8-B33E-C415F1284133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81" creationId="{EB5F41DE-36B2-4473-982A-6C15B2F5919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84" creationId="{47172B70-C05C-4C7A-880D-0E4DFCD42BA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87" creationId="{D6BB5A71-3DF0-4EB3-8F46-64FBFC74ED55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90" creationId="{74340AD9-956F-4051-86B1-912F59B26C4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93" creationId="{B8FE0790-7A4B-47F0-AF30-E75CE1D1689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96" creationId="{5DCE6E60-8EBD-484A-9B4C-D38A899313D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699" creationId="{48AEC8EB-D003-4B45-AA04-EE56B974AB6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02" creationId="{A7E84D64-1258-4D42-B87F-B01FD48185BF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05" creationId="{1132B820-A9B4-49A7-B804-5EB0D861D752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08" creationId="{F63E48B6-8D10-4A03-A076-9746961E36A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11" creationId="{7AFAA9A6-61B3-40B1-A087-97DF4F30551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14" creationId="{46DF090A-DF75-43AC-AB59-BC9D1BED4715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17" creationId="{01E5552A-AF77-46A4-97A9-9ACD35B751F7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20" creationId="{B50C2B3D-BFEB-4A71-8F0F-2DD79E5BA4EE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23" creationId="{345EEC9C-6B0D-4E1A-8DC5-552F6EC5BE7A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26" creationId="{2CBAE90A-58A2-4D72-85BB-98DB1978CC84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29" creationId="{3A454F95-F539-44C9-8105-11965D8F32B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32" creationId="{E4550CA2-0335-48F9-B5A8-02C6B5A0F13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35" creationId="{B247E8D8-70FF-49CF-80D4-7608DCB1417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38" creationId="{9C8BAE69-4BED-46DF-916B-86B5CE4051FD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41" creationId="{09CFA072-9981-44A2-BE3F-30CF7816209B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44" creationId="{E4E09A87-CCB8-44DC-98D0-6CA47DA30931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47" creationId="{2AB609E6-5505-45E7-A9B7-E90739499CC8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50" creationId="{511111E5-17DF-4716-9E57-A5657B266D82}"/>
          </ac:grpSpMkLst>
        </pc:grpChg>
        <pc:grpChg chg="add mod">
          <ac:chgData name="Alexandros Rekkas" userId="e1883d16-590b-4e68-80df-d1342e783bc2" providerId="ADAL" clId="{CDFFF356-D5AB-4D08-9C5A-D787D7079023}" dt="2020-09-01T09:46:12.804" v="438" actId="27636"/>
          <ac:grpSpMkLst>
            <pc:docMk/>
            <pc:sldMk cId="334143469" sldId="815"/>
            <ac:grpSpMk id="1753" creationId="{3D95BB18-ACFE-44B3-A54C-B98505DA3522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797" creationId="{BF8201A5-5E32-4443-B141-B855E35B295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00" creationId="{628EF361-774F-42E3-9578-5763A06CAFA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03" creationId="{836D063E-B792-46AF-A728-59BA0A5BB58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06" creationId="{6C296A10-7ABC-4601-A23D-FF10A7313A7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09" creationId="{2AB7996E-BFC4-4FE2-85EA-01F591B176ED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12" creationId="{FCCC3A84-B9C4-4B57-A7BF-D9ED2C7A48CC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15" creationId="{8BA584C2-17EF-40F5-9413-6E0B46DFCF0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18" creationId="{6A4C7CCB-DC42-40B7-BB28-F24615FF3D1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21" creationId="{EDF5A5FE-9194-4ADD-BD4B-C678BF527CC1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24" creationId="{BCF201EF-D22D-47BB-BE5F-D5BA125DCD3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27" creationId="{455FA3A4-CB03-4B25-B4EB-36760ED079D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30" creationId="{2F2B92D7-BEC5-4C6B-B3E8-D3A8CEE2781C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33" creationId="{793DC6BD-E8AC-4876-9A7B-748D528586F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36" creationId="{C872C3B4-4D6D-4498-8F30-D3487E48F9A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39" creationId="{BD229FDF-0D48-4322-AAD9-7B8ED364BB6C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42" creationId="{C1E7E008-CCF2-4861-A527-0765C901DF4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45" creationId="{C658F892-2C99-4EC1-8B39-AA606078A21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48" creationId="{2626DE5C-6E4D-4575-814B-06AAB858178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51" creationId="{7756CC11-B8B0-43C1-8501-3C511D1ECF3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54" creationId="{6402C74C-E4A7-41A1-9ECC-5881A1BE70A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57" creationId="{4072372E-3AB5-4285-B55A-DFA2A2103EF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60" creationId="{0E587C0A-A17A-4F2F-997C-81A6AC87E13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63" creationId="{5274A337-AD8D-47AA-91B5-509B587A944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66" creationId="{927F82C6-227A-47B3-AD0A-D01E811FFAF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69" creationId="{9901ED61-6B30-458B-8444-3E75C62BE2EC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72" creationId="{53B745D1-B253-49C0-8C24-03293F44B57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75" creationId="{B77C0D7D-9D58-4C56-AEA0-53B4FD7CA44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78" creationId="{841CDA12-E2A2-45B1-943A-64E8C8DDA2C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81" creationId="{85631C26-7DB4-40D6-A457-9CE6030665B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84" creationId="{A9E3160B-F656-447A-A0D3-24B29B5688A1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87" creationId="{F9AB1BD1-BF39-4608-BABD-3133C0D8E43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90" creationId="{6255ECE5-6AE1-4B97-9CA1-5F4121E2880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93" creationId="{B9049959-7F6C-45F8-A9E1-B88ED124DE9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96" creationId="{AE18E6C1-F532-4681-B85F-EA7625DD18F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899" creationId="{F81D9EF6-4C69-4D55-96FC-AA7ADEA4B6E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02" creationId="{ECEF5DBF-872A-4D86-ACB0-9A1C62EDCE7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05" creationId="{70FE0DD5-2ABC-4614-BF51-B60D76F6434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08" creationId="{56658649-72B4-4541-BFDF-31FBC4E98A9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11" creationId="{87A58596-B388-4A24-80A6-B2148C8FBE8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14" creationId="{AC89D0FF-B7F8-4831-AB0A-1F3A64875B31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17" creationId="{BAC46AEE-6946-42D7-8739-BCF304E3D5A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20" creationId="{297C5011-5BD0-4241-8673-63F49E10733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23" creationId="{8077104D-CAD2-4128-969A-84F21BBD339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26" creationId="{33577AE2-CCF4-4725-A01A-28024CCA2F7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29" creationId="{E65A62DB-2972-47BF-9A82-4453E2A41BA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32" creationId="{6E10D65C-E57E-4583-901B-EB550500DDF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35" creationId="{514BEB2A-093A-47FA-8775-17CB336CA21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38" creationId="{779346B5-7E74-4BDC-BD05-3876FD26904D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41" creationId="{93907BD2-8AE3-4FDF-913E-E90ADC9743E1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44" creationId="{C1759FCC-5DDF-40E4-B117-759DFEE041A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47" creationId="{1C1B14D3-3A38-4126-A7DC-25905BDF106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50" creationId="{68371ECA-7C3E-40B9-AEB3-5230735388B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53" creationId="{32B42C4E-753D-4249-9B8F-8BCEFF9E7B3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56" creationId="{68FDD449-FA5C-4DD9-AA91-B84AFE53752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59" creationId="{984D4764-2B23-4881-A8C2-91C87FB9F6B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62" creationId="{3344A579-AA18-4FCB-A542-183810ED7C1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65" creationId="{032EE65D-B0FD-4164-84B2-C96136D49D9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68" creationId="{D1EDDC66-E177-46CF-930F-B8645667B12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71" creationId="{DC7014F6-76CD-4E61-BC80-B8C252CAC82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74" creationId="{C70646C4-E214-4FB0-B07C-E98D4CA3669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77" creationId="{D0A39682-9DEA-4DE6-AACB-05A589AF43C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80" creationId="{4290D630-F557-47C8-8116-C2D02E8AB50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83" creationId="{E1F4A719-D203-4746-ABFF-32DBA772E95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86" creationId="{8D6680A7-7CC9-4C01-A60A-D3B38BB69AB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89" creationId="{1EC047FF-AEBD-4198-A589-0BB1F4D6E3B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92" creationId="{A4BE21EC-1F79-490B-90A7-4A0BD47B85F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95" creationId="{55923BAA-7C56-4C87-92C6-E63C9C075982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1998" creationId="{BE321BFC-70CA-4C99-AC28-DB84040756B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01" creationId="{D2FB9259-5D66-4B92-B668-77634A09CA3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04" creationId="{993A8546-5BA5-4C02-96C5-4EA16DDC5C2E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07" creationId="{CF99A1FD-4D0D-49EC-8895-C2337E16B74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10" creationId="{71F8C31E-87CB-4751-96A1-304F1E138CCC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13" creationId="{815E51EE-CDA0-42F6-8757-1CABCDD9B4C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16" creationId="{522DFF9B-8F4F-46BD-AF1A-6E453B5FC88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19" creationId="{DE48839D-FB7E-41BB-8801-4DE27BD7578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22" creationId="{58EE80E5-A0B6-4074-B43F-75AC0CE74F4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25" creationId="{37F5B613-B9F9-4D7E-96C6-71437581F71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28" creationId="{E4184705-2042-44A1-8F82-A38A8333B15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31" creationId="{9EA9BCD6-CC89-408B-9DD9-B6C5DAFC6C5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34" creationId="{10DE7080-C760-48A8-8612-BDD24FEBCDA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37" creationId="{41759BB8-484D-464B-8CF0-60DD4889A91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40" creationId="{A62962A2-18E1-430B-895E-CB4690370B0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44" creationId="{E5B54E14-C097-4C76-959F-23E7F3468BB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47" creationId="{C89356BB-E12C-40EF-BA35-6DF4564E08A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50" creationId="{4D116D10-144F-4C43-A3FC-8609BEC2635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53" creationId="{C2ACDD0F-CD51-45DF-BDD9-322535438B1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56" creationId="{AF6A13AC-809D-4C1C-9AAA-00FF8482F62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59" creationId="{43236205-0D12-4D1B-B6C2-D3EDA05DD19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62" creationId="{9E025D22-9E0E-4767-A759-713A3B31F66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65" creationId="{3A9918D8-A963-469D-81B8-C673EF28336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68" creationId="{A78DF2D3-5801-4CA6-BC9E-FB16612E9C3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71" creationId="{5E29E584-7996-4740-9CE9-0EEABA99B668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74" creationId="{A16D11D4-B356-40EF-B433-962E4B29230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77" creationId="{ABC429F7-6FAA-4326-BF02-48FBD95B2F5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80" creationId="{4E6ACA88-686E-4531-AA62-E888A79B3C2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83" creationId="{558B0404-C929-47AD-A652-DDECECDF95A4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86" creationId="{96CF7926-015F-41C2-9EE0-F100DD7E3C8A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89" creationId="{F756E486-011A-4383-95BF-BFF632F74DED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92" creationId="{1F8ED74C-BA64-4E34-843C-4C064B88AE7B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95" creationId="{73C7C9EB-C4B8-4E7E-980D-F35DF464BE41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098" creationId="{C97558D8-FE2B-40EC-B4BD-206A8F73FCC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01" creationId="{FDE9A943-F133-448C-A27E-58717A00F80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04" creationId="{54E970AB-C0F4-4C24-9B79-50589963C1D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07" creationId="{E8C40654-E7BC-4E06-8364-9792FB9C21A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10" creationId="{03CA4A21-6D24-41FA-9F11-1D50E0715ABD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13" creationId="{13BA36C2-C066-4219-B0E6-7174EF1291E2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16" creationId="{42BB9FCB-F9E5-4147-AE3F-B952A73F409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19" creationId="{91379164-7F7C-42C4-B936-B8678AE0F6A5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22" creationId="{013325B5-A5A6-49B4-9673-B84B659EB67F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25" creationId="{1361C22C-89B6-4DD6-A211-CD15AA6E2E0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28" creationId="{41C93D63-A5DA-46FB-98CE-BDB37E600E76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31" creationId="{BC480311-0647-46C8-BB80-AF416AF8AF79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34" creationId="{1096D42A-00C3-4598-B1D3-E9BFF8B06217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37" creationId="{C34BE373-A22B-4B86-91AC-07815F2D0523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40" creationId="{7CF12C30-9010-4E79-9FF6-632F2DD2B330}"/>
          </ac:grpSpMkLst>
        </pc:grpChg>
        <pc:grpChg chg="add mod">
          <ac:chgData name="Alexandros Rekkas" userId="e1883d16-590b-4e68-80df-d1342e783bc2" providerId="ADAL" clId="{CDFFF356-D5AB-4D08-9C5A-D787D7079023}" dt="2020-09-01T09:46:58.324" v="466" actId="1037"/>
          <ac:grpSpMkLst>
            <pc:docMk/>
            <pc:sldMk cId="334143469" sldId="815"/>
            <ac:grpSpMk id="2143" creationId="{FB2FCE7A-115E-4599-B120-8648EF5A366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50" creationId="{6DC784A9-F29B-44F1-8343-6AB92096986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53" creationId="{6ECCBE61-0491-4E21-BEFB-BDC7CD7E7D7A}"/>
          </ac:grpSpMkLst>
        </pc:grpChg>
        <pc:grpChg chg="add mod ord">
          <ac:chgData name="Alexandros Rekkas" userId="e1883d16-590b-4e68-80df-d1342e783bc2" providerId="ADAL" clId="{CDFFF356-D5AB-4D08-9C5A-D787D7079023}" dt="2020-09-01T09:47:40.888" v="479" actId="167"/>
          <ac:grpSpMkLst>
            <pc:docMk/>
            <pc:sldMk cId="334143469" sldId="815"/>
            <ac:grpSpMk id="2156" creationId="{6D2DC7A0-CBE2-46AC-963A-6414A051929C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59" creationId="{32017113-7FA3-411F-8BB2-5F36C4B22143}"/>
          </ac:grpSpMkLst>
        </pc:grpChg>
        <pc:grpChg chg="add mod ord">
          <ac:chgData name="Alexandros Rekkas" userId="e1883d16-590b-4e68-80df-d1342e783bc2" providerId="ADAL" clId="{CDFFF356-D5AB-4D08-9C5A-D787D7079023}" dt="2020-09-01T09:47:40.888" v="479" actId="167"/>
          <ac:grpSpMkLst>
            <pc:docMk/>
            <pc:sldMk cId="334143469" sldId="815"/>
            <ac:grpSpMk id="2162" creationId="{0ADC7B7D-5350-4B10-BAB5-C1E4DFFB4873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65" creationId="{CE2A60F1-1A32-47CD-A0F1-263C05074099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68" creationId="{7B5ED98C-4BFB-48A7-AF58-766C228710C1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81" creationId="{D042D020-DFDE-4E9D-BDDF-AECA4588EEC6}"/>
          </ac:grpSpMkLst>
        </pc:grpChg>
        <pc:grpChg chg="add mod ord">
          <ac:chgData name="Alexandros Rekkas" userId="e1883d16-590b-4e68-80df-d1342e783bc2" providerId="ADAL" clId="{CDFFF356-D5AB-4D08-9C5A-D787D7079023}" dt="2020-09-02T05:22:45.847" v="1606" actId="167"/>
          <ac:grpSpMkLst>
            <pc:docMk/>
            <pc:sldMk cId="334143469" sldId="815"/>
            <ac:grpSpMk id="2184" creationId="{1FC17C46-34D4-42E7-BDB9-356DBD4F8076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87" creationId="{F44C9A7C-F268-446A-AE60-EF33827D15A3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90" creationId="{5D66B90E-EC38-4F35-AB3D-ADF63FDC447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93" creationId="{FC6C6273-ACBA-40AB-B6F2-FE797F59429B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196" creationId="{08F4CC6E-4D9B-4835-915D-496D1FE5B5B4}"/>
          </ac:grpSpMkLst>
        </pc:grpChg>
        <pc:grpChg chg="add mod">
          <ac:chgData name="Alexandros Rekkas" userId="e1883d16-590b-4e68-80df-d1342e783bc2" providerId="ADAL" clId="{CDFFF356-D5AB-4D08-9C5A-D787D7079023}" dt="2020-09-01T09:47:29.022" v="477" actId="1038"/>
          <ac:grpSpMkLst>
            <pc:docMk/>
            <pc:sldMk cId="334143469" sldId="815"/>
            <ac:grpSpMk id="2205" creationId="{AF9A05C8-549E-4D55-B02D-BA7210657568}"/>
          </ac:grpSpMkLst>
        </pc:grp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" creationId="{19557B67-9A4E-4FF5-9CB1-0321BC8A455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" creationId="{35065A66-030B-40AD-B63C-E1EA9B4E0C4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3" creationId="{EA30CB62-4A21-4F39-B98B-2AE62B707E6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6" creationId="{12BCC6BD-B807-4817-853C-A43A345E998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9" creationId="{D37332D2-10D9-4EEF-840D-91B16D988DA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2" creationId="{BCDF56F4-C1DB-4D0D-A510-4ABA6ADC7C0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5" creationId="{CA76FF13-C935-4441-A18F-0BD853C4F6D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8" creationId="{012E4ED6-3BB7-42DE-BC19-062CCF3AC0C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1" creationId="{0611A72D-6E15-4CFD-9AAE-C6A12DE60F9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4" creationId="{F8F9DCC6-C175-48E6-A414-05D61B06014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7" creationId="{B170B6DE-BD65-48FE-8641-56F472FE68F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0" creationId="{1E9173EA-216F-4461-9E74-F0208060C89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3" creationId="{B18AB727-22E7-4E03-A2DE-CCA4197697E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6" creationId="{F11CC769-B04D-457F-9744-A44F7FB3687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9" creationId="{528976BA-D990-4124-B327-2476F219962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2" creationId="{A74CAD14-33FF-483B-80E4-EEF2DCB01E1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5" creationId="{947495B9-EA98-4227-BA25-E0AE0AD8F4D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8" creationId="{CF0A22A1-5665-41B3-8517-B74EA99CA0E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1" creationId="{B5CE6385-A5FE-47AD-913F-9C7C7611BDB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4" creationId="{70BF762A-2218-4690-B311-ABCECD039F2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7" creationId="{3A919E2B-BEE6-4C0B-8BE4-B898D008934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0" creationId="{ECEEB5EA-1EE8-4ECC-A5D5-22B5E36004F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3" creationId="{AC6A98C2-CD30-4FDC-981C-C13448C3649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6" creationId="{D92FCB25-AE85-4F29-8FC7-EE5BEADB19F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9" creationId="{BF39EE4C-AD9E-42AB-8FCA-93026D1FD93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2" creationId="{9EE3DA1F-6962-4148-8769-3004D38EBA6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5" creationId="{80FB6F17-FCAC-45C4-9460-0627CC2BD2B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8" creationId="{0BD4F7A3-C192-425B-93A7-E1E11475363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1" creationId="{4D668997-1268-4A73-81EF-AF4F5F8F9BE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4" creationId="{D358A26A-6754-41D7-B236-75597AFB8EF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7" creationId="{C0E50BBE-4807-4938-A0C2-52F517F7B67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0" creationId="{510E8AFA-4452-41CB-87AB-A4BDE2D8B0D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3" creationId="{2C053E3A-38B1-40B3-BF61-39D731D6924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6" creationId="{84E0BB79-4406-4C2F-B9DA-97253C7164E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9" creationId="{322C7FD7-F0D9-48F1-B14D-073AED31BBE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12" creationId="{C5A475F0-DE21-4584-AE97-B6F1D73D32E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15" creationId="{97939654-D65D-4027-854A-287553B0840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19" creationId="{885A6A0F-7887-4781-8FE4-55974AB67A3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22" creationId="{984BF49A-07F2-44DD-B0DF-CB2F82B6F82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25" creationId="{C87ED737-7245-471A-A7B5-AC9FD0217B7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28" creationId="{49C4C95A-7291-4A5A-BFA6-EE35E5D3D98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31" creationId="{AB0CA52C-4CE6-44FD-922A-3DD3F88EA0B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34" creationId="{46D0A97F-2F35-4139-A483-CDF2E0E2A95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37" creationId="{C28D93B7-F2E9-4C31-A969-DA45ECEEDE2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40" creationId="{9A87677B-C122-4E6E-9633-27BF484EF8B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43" creationId="{8FE2D9A5-1048-48D0-8230-2BC22151641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46" creationId="{86BEC5BB-F464-4555-A26B-6AABD3DA655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49" creationId="{4A17CEBC-8BD7-47A8-8920-E8EFF375144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52" creationId="{E1016BC6-26CD-4677-8777-BD7AE92BF27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55" creationId="{CCF7F892-AC58-495C-868E-F448CB05BF6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58" creationId="{F50143A0-D2F3-41EA-8FA8-5CA6F25D249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61" creationId="{48943FE6-594B-4B5D-A2EB-415CCE13CD5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64" creationId="{2E85523E-1973-4245-94F1-E9F6C5154C5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67" creationId="{C8C09B0B-764C-4457-83FD-9B8FC27C94B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70" creationId="{216D5AA6-D610-4920-A683-0723CF99462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73" creationId="{6B0B2DD9-AFF3-44BF-9C98-BCF14EBE2C8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76" creationId="{2D007957-456D-4AC7-B609-4C2E3523F82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79" creationId="{0464B4BD-1FC8-4429-AE12-0F4915BF066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82" creationId="{4E22586B-5098-49E4-95DD-7B7EA768971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85" creationId="{16473545-932F-4893-B1E8-F7A11ABCBB7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88" creationId="{4FA93D76-4583-48AA-8C69-0E1FA5839CE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91" creationId="{BB415720-E53B-4246-B75D-38205F3F48E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94" creationId="{265D4C57-DF52-4C16-B8D4-59090AD6290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97" creationId="{05C28E43-653A-4F81-ACD3-B06DAB2DC95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00" creationId="{F3150AC4-ABA2-4763-A6C1-54B21B56F9C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03" creationId="{21013D10-2FBF-453E-BE55-1A57609A0FC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06" creationId="{7D83A1F2-7BCC-4677-91E4-8E3654DC334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09" creationId="{4E04B502-27E0-4D92-8010-947E941D875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12" creationId="{D480CC89-A701-4F08-9E24-77D75B5929E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15" creationId="{4BCC0E25-6C03-4D3B-97F1-B46231DDEE1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18" creationId="{B78C05C4-B023-44EF-AE81-2B75323D3C0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21" creationId="{602EB0FA-8109-4ECD-BBB2-DE743AF95D3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24" creationId="{8585E623-7E88-4D09-912F-B17D6808D43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27" creationId="{D5698791-C4B6-4052-80EF-44BC113E1E0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30" creationId="{4D8340B4-3585-4318-9680-3F38BB77A68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33" creationId="{0AB16415-366E-4C5E-9BF0-40130935E7D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36" creationId="{C7C92666-62AC-4592-85C5-E20C167AC12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39" creationId="{8193B49F-6B59-459D-8607-51C0D5DB057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42" creationId="{EFF9D9F4-7E71-4594-87DD-85DDFD979C0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45" creationId="{41370031-65CC-43EC-8DCE-AEE6B18EF2C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48" creationId="{772B4A5E-05F3-48B3-87EF-5C2F817471A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51" creationId="{6B59E955-5704-4563-BABF-240782F6897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54" creationId="{D0E74FAA-25CD-4596-B64C-47B10F0469D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57" creationId="{CE0C9C14-2867-4BE6-847E-120CCE43C0A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60" creationId="{109F0CBE-6BF2-43F0-9F81-DD039246037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63" creationId="{B7BEC1E8-EDB1-44A2-8619-F18BB83468A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66" creationId="{70122CBD-1CD5-4358-8849-FAA8836FE08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69" creationId="{EDC51008-6EF8-4ABD-A55A-52F4BD6A624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72" creationId="{9A1A2D4B-B875-4C18-98CE-8BE6ED35C28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75" creationId="{DA3464CA-A00E-4771-BCBB-296AAD500F6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78" creationId="{4F481204-7DAB-4A1F-ABE5-A0BC162F4B7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81" creationId="{8C91663C-B319-487D-9076-DB2A92B2022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84" creationId="{810784E9-8A62-4BE2-839D-4D68E08CF69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87" creationId="{D7AEA946-195D-4625-A3BC-DDD697B6885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90" creationId="{F535BD3C-0DAE-4D7B-A9A1-5B12A498783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93" creationId="{D466490A-598A-4BC0-9B95-18B4304A011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96" creationId="{0442AE84-7BAF-4486-A8CC-232BAF8F8C1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299" creationId="{9D9394A6-D4BB-49FA-A253-5909B86F461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02" creationId="{A4DBC71C-ED61-4C39-BBC5-98DFC994978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06" creationId="{ED216D46-01F7-46D2-8260-3F770C682FB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09" creationId="{5BB94AB8-BC73-412E-B09C-3F84EC19ECB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12" creationId="{9A97D589-DC75-44BE-8C74-68337DA9504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15" creationId="{C1EE5B9D-5EC6-45B1-96D8-54D44B59702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18" creationId="{4C96E3C6-3185-43FC-9555-C6EE26F539E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21" creationId="{A5611F2E-CD5A-4A1D-A3B1-609B91C228F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24" creationId="{2EDBF995-E592-46A5-A557-9DFCA85CB79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27" creationId="{BAC77622-4D45-41ED-AAC9-FA12A07DA1E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30" creationId="{6B0C8CAE-FAAB-4D30-99DE-41977579439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33" creationId="{95E59EF9-0266-4591-BFE6-25C89AC264C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36" creationId="{AAAC4657-014D-431D-90BA-2DE6B240F59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39" creationId="{14AB9F47-2C21-4299-9EAB-81E766B6105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42" creationId="{E8A1743C-86C9-4FCD-8694-CC637F6EAA2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45" creationId="{068C28B0-C960-4FC3-A875-B6D34AE5667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48" creationId="{E5B74138-71A8-4420-920E-3B85CC04AD9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51" creationId="{24F1B017-4F35-4B1C-A9D1-FA4AC27A94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54" creationId="{C2A83C90-9BD5-40A3-B734-B8A7DAAD90A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57" creationId="{D2FBC382-DE2A-428E-96E0-08407245F4D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60" creationId="{B51166C7-0FB3-4A80-84F3-E929299993F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63" creationId="{93C3FF0D-3491-470D-A494-C8CA11F9ED5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66" creationId="{8C552924-24E3-4AC4-AF89-A714097B527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69" creationId="{C762E080-CD34-4AED-B3C6-C1C0C04F37C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72" creationId="{CD5CA7C9-BED0-48A0-8D1C-BBE9984A80D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75" creationId="{BCFCB7E4-A290-4894-AFA8-63A830A1343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78" creationId="{FEF5C69C-7DD5-439A-81D2-BF493701624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81" creationId="{1C3AA19A-A45E-419A-B6CD-DAE4CAF2B12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84" creationId="{8F7AC37B-191A-4F08-81EF-250D46EC98B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87" creationId="{0B7D833C-CF43-4D39-A77F-E6453B39349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90" creationId="{4929A7EE-9C6F-4156-BE6D-F76DE85C426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93" creationId="{93E404E4-8822-4E7F-B4AF-78EBE2F6F0C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96" creationId="{E584247D-CAF0-4B89-989A-6FA15EC3E2F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399" creationId="{A8B45A6D-7368-4889-8DBE-48090E78097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02" creationId="{EF2FB1FC-22D3-4058-855F-79C0C5C007E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05" creationId="{404FE509-D30C-4769-B60D-BA3A2BD3A35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08" creationId="{E284D411-EAA8-4162-A330-61787596369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11" creationId="{C102D7A7-D850-4F05-8F9C-E1C66277C60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14" creationId="{C4C72C6C-2FD7-4794-8C5A-1DBB9C65ABB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17" creationId="{403F1B79-5E26-42AA-AEAF-B534880ABCB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20" creationId="{DB8AF360-1565-4CC9-99EC-752ED5135B2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23" creationId="{9379D996-BEEB-4B0D-A2A3-0E701E687FE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26" creationId="{222837A5-C778-4E56-B2DE-F58CD6ACD2B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29" creationId="{5F1F40DA-92E8-4833-B8D5-06089A93AD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32" creationId="{F7483EF8-5A8A-4ECF-8D72-FEDD1169F57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35" creationId="{2E8A9A76-F51C-4036-92FE-F84F219D5EA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38" creationId="{820E7E35-D6CF-4C07-8D8E-39B310AEBC4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41" creationId="{5FB3544F-9D7E-4D90-B0F4-3A22ED1E208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44" creationId="{90742BF6-074D-4F47-82F1-97BF3416DB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47" creationId="{C1BAFC38-A52D-411B-8648-C9E381C00D8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50" creationId="{32ADEFDD-0BDB-46FA-B244-617F8DF344C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53" creationId="{40F271EE-A6AE-4611-AB5A-FA436B3420E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56" creationId="{A4A07AE8-BE06-4650-82EE-40EA08E5605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59" creationId="{E36A612E-965F-4EC3-BD9B-EC55FFE82FC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62" creationId="{FEB275B2-6E1E-4C51-B280-2DC93C4CDC5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65" creationId="{FA5A4422-052F-47C8-A78A-00D802683ED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68" creationId="{2AC7EF47-319A-47F4-B4CD-E39107D356B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71" creationId="{0F932304-A588-481E-9800-0876207B6C1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75" creationId="{3B7AB79B-6FE5-40AB-9640-64D0EA89FFC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78" creationId="{831AFAF2-EF64-4A8E-8156-5CDF28D49F5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81" creationId="{88625B71-8335-42D9-8E09-CC2222D7D4F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84" creationId="{CF72AE8D-FF61-473D-BC74-358D6D8F090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87" creationId="{D8B77AB7-296B-4112-BFB4-F855CEC673A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90" creationId="{65ECD878-92AA-48F5-8177-F1EE9CD1E0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93" creationId="{F11FE12B-2336-4BEE-9617-12619FF8218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96" creationId="{6193E162-6806-4950-A77E-4B61F100347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499" creationId="{21572B00-733A-4C59-A8FB-32D528C0714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02" creationId="{32365A97-59B5-4C61-A369-16678C73CDF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05" creationId="{588F66AC-D337-4240-9B8A-B62B5C0D369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08" creationId="{CD234E03-A08C-4B88-BAFA-F648FFE0A47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11" creationId="{FFC1C880-8386-4213-8819-FFCCCA04C69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14" creationId="{F3F4A28D-A76D-4D35-BF70-FDDDDB755DC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17" creationId="{BF796348-0F35-474B-B6CA-2E196E02803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20" creationId="{78DE52FD-75A9-4600-BF68-D3CFE98237C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23" creationId="{E5F3BD5E-0529-477A-8C41-A7430A1F0BA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26" creationId="{6C4DE7BE-8824-4959-800E-7901B54D030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29" creationId="{A5F640F7-A30B-4B1A-8A63-F871B5997C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32" creationId="{C038ECC0-404D-4CF4-B19F-D3AA3ACEC66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35" creationId="{B6B6FDE9-4F71-424E-BBF4-F355290CECA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38" creationId="{117F52BB-68C7-4275-A71B-7A0AFFC3425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41" creationId="{0E6A18C6-1244-4329-B990-91637BB7BA9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44" creationId="{E7C6B59C-C424-4074-AA2D-0CCBD888EFB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47" creationId="{49ED4399-2140-42D7-AC60-0886534E1D8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50" creationId="{B45D2D30-562D-4A1C-973B-68DF57BE5E8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53" creationId="{E1552E09-439C-411A-B74C-616E371A96D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56" creationId="{9FE92022-7B09-4F2D-AE51-EEE0F46850A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59" creationId="{FA01A259-146D-45E3-912B-D330CE780FE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62" creationId="{CDAAE3D7-0C09-40AE-A400-BD4E0F687A6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65" creationId="{2B129FF8-6835-4960-9F30-0492F88B113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68" creationId="{F31FFFF2-19B5-4B09-8918-FD28358402F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71" creationId="{ED95440F-82B4-4DB0-8336-069755DE3E6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74" creationId="{45EC69DC-C728-45CF-8C9F-8F49F12BA4D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77" creationId="{8C3B2F08-1233-4699-8D1E-0DD55528879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80" creationId="{F9A968BE-E64E-4CB6-9B20-CF92360BBFB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83" creationId="{5E718512-A2AD-4792-9CEE-BC3771C0514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86" creationId="{E72D70CC-9D12-4A4E-A73B-19807593F5C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89" creationId="{AA482D23-C229-4D8E-BFD8-34E658B85DE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92" creationId="{14B413AE-7584-4F82-82C0-65500CA8DD0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95" creationId="{EE787310-F315-4334-BD11-2B820199BDE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598" creationId="{83002857-FBF9-4104-A566-60B97224839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01" creationId="{D4CC1303-AFCA-423A-9964-5EB3D513754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04" creationId="{C7399C97-9D8B-46F9-B240-28BCEA7A263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07" creationId="{036B676F-B1BD-40C1-AEB4-2AAAE4E3360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10" creationId="{A3709042-EBE4-4F89-AD32-FBB87F61D64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13" creationId="{2252A5AE-1CB6-41AC-8A51-7EF818166BA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16" creationId="{ABF654AA-8DC1-4578-9E88-65819B69DD2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19" creationId="{57EBCFDD-6953-479D-8874-C4E07F9CA78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22" creationId="{16651809-81EC-4256-AF11-3450A8D87B8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25" creationId="{B8B86AF8-FB8A-466D-BC62-A5AE6FF34AD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28" creationId="{2AE408BD-BDB4-420F-8F45-9AAFB9B7CD5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31" creationId="{73610D75-4E48-4351-88B8-D3FA4E332FC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34" creationId="{A270A35B-7380-4D50-B6A9-ACAA49695B7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37" creationId="{AEB1F6CE-6D4E-4441-8816-76342CB81EF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40" creationId="{07BA5616-792D-41FB-BA58-5BD5917EEE4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43" creationId="{3E669B43-F2A6-4A19-BC40-78DBC21B051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46" creationId="{09783C43-2EF1-4171-819B-8F582A30A60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49" creationId="{7586B409-02E1-4495-BE69-FC8BCF438BF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52" creationId="{ABE5E377-A463-4D5E-89BB-F773A578FEFA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4" creationId="{EA60E108-D80B-4178-AB28-B07931FD7E10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5" creationId="{60B81984-F504-4CBB-87A5-29CF6E49BEFE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6" creationId="{BB181EB9-E6DF-4A41-AC94-19B8E4EE36BA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7" creationId="{CE3983D7-11EB-4B82-A43D-FC1783AF3127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8" creationId="{C5BB6969-DF56-426A-BF18-074037E5DA0C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69" creationId="{50D94216-F472-4C72-8337-DDBBE18114EB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0" creationId="{11348B34-BEB9-4E89-8C02-9FC952482407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1" creationId="{82327C28-0C65-4166-8ECF-4862E1AD1B58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2" creationId="{BCC89FB1-2A45-46B3-8D68-4E3A4202CE05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3" creationId="{86B24FB1-F3B4-40FB-971F-0BE2C46D3045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4" creationId="{B7491B60-2AE8-4CCB-A7F7-1532BB2E6D20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5" creationId="{D0A7AF0E-039E-4D9C-AA47-964CC547EF1C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76" creationId="{FD396E3C-9F5C-47B1-91DA-15DAE7F0F78E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1" creationId="{AC2D2BBE-8480-4181-A0E8-0BCF2C140822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2" creationId="{9979D033-00C7-4535-AD26-F7E08D037EB8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3" creationId="{CA9CCE31-B892-455C-A3A2-6A9A246C5DE6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4" creationId="{771F13DD-3374-437F-ADD1-03641845CFDD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5" creationId="{D79B0C02-A30E-4699-879C-28AA11084394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6" creationId="{3439F99C-2148-42C2-8EC9-C8A88EEF76B4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7" creationId="{9FD3684F-CD41-4517-A2CB-C90AB706067C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8" creationId="{147D45A8-ECB4-4853-9777-33AD80608BEB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89" creationId="{412DC816-C417-48BD-AC61-5633807C937F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90" creationId="{FE188131-D274-40F9-A455-293D22F47A59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91" creationId="{6C096913-ABFC-44FE-A665-CB8D671213B5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92" creationId="{9766F973-DB02-4C5B-AB29-FA09E56810E8}"/>
          </ac:picMkLst>
        </pc:picChg>
        <pc:picChg chg="add del mod">
          <ac:chgData name="Alexandros Rekkas" userId="e1883d16-590b-4e68-80df-d1342e783bc2" providerId="ADAL" clId="{CDFFF356-D5AB-4D08-9C5A-D787D7079023}" dt="2020-09-01T09:46:10.189" v="436"/>
          <ac:picMkLst>
            <pc:docMk/>
            <pc:sldMk cId="334143469" sldId="815"/>
            <ac:picMk id="693" creationId="{C172AE51-FCC8-4245-9A84-A9DD39BD182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96" creationId="{A83A8AF5-AB0B-4E74-98D9-E88B5430387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699" creationId="{CB5B5D2C-7834-495F-A1F5-1CB3D6401A3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02" creationId="{6C572DB1-7448-4A07-868A-300567B1F83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05" creationId="{E8AB6356-47BD-4B7B-B7FC-D4527580F39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08" creationId="{A7B1287C-C594-4C24-8886-9BFD52918B1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11" creationId="{57B4EB7D-EB79-4EE8-AC26-32F0C65B335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14" creationId="{15BA3380-CF5A-49FF-8F06-138F6DB7365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17" creationId="{8731660D-C96B-4FEC-A96B-102A21F1597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20" creationId="{720A5F82-BDAB-49C1-9DAE-9F48B83FEF9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23" creationId="{5D427B71-5945-4C1E-B62E-62D9A20DCB0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26" creationId="{2F4214BB-F611-46E7-A1F2-D2A7AACBDEB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29" creationId="{984457EB-08F1-4A45-84B3-B0E1A2E3BC3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32" creationId="{46B32645-775C-4622-A787-603BE2D9329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35" creationId="{DCD1CD38-5FAF-4AE5-A79A-FFCA4C307E5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38" creationId="{D97AA807-7916-4247-8485-84BF8114A7E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41" creationId="{D5FCE8FA-E3A0-4140-B02A-6D772BB2333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44" creationId="{E8C7F63A-5AC0-437A-8333-89F16BA1EE1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47" creationId="{675E6936-3C8E-4DCA-8AC5-3CB55759E0B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50" creationId="{9395A54D-9C66-4A23-A634-185BEA22E33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53" creationId="{05A872BC-9701-4FCD-B8C5-65AEE53D4D7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56" creationId="{DD4BBEE4-D0B8-41E2-92B2-942E3BCAFCB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59" creationId="{06A8AD03-94E3-4A06-A9A6-D74EA3A2664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62" creationId="{69E0D257-2CA4-4FC8-AC19-C01897D7B5C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65" creationId="{A026BB6C-0F73-48F1-BA21-9FF489A7E5D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68" creationId="{0027AB88-1AF7-4E61-A545-856A0111774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71" creationId="{852D1893-5591-4C24-B3C6-14B889EDA63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74" creationId="{D841E854-E544-4682-BA9E-4EF610C1143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77" creationId="{CFFCD5D5-D50F-4551-86F3-9DAB984E91F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80" creationId="{98CD8706-56B9-42E5-A9FF-0EEABC55E15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83" creationId="{D4619DDC-7512-4991-AFDC-3967A238AD6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86" creationId="{F2D65B82-3CC4-4FDC-93EE-56E2A62A496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89" creationId="{C4C09541-0867-49F5-AD77-69B22029E7E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92" creationId="{1D69D738-2910-4BF0-B786-3F19BF01D4E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95" creationId="{23A40E50-5067-4F2A-8B85-0636FB8DD83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798" creationId="{07825283-0A16-415F-BF96-ED0C5DAFB06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01" creationId="{0AD4F05C-12AB-459F-A7D6-94ABFF8CF1C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04" creationId="{BB52E0DD-0EBB-422F-8B21-D2CB4588BA2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07" creationId="{CA677326-49E9-42BC-82FB-C088CED92DC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10" creationId="{A49F3FC0-DB89-4306-915F-4F855233E74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13" creationId="{5C18AA79-93FD-4C18-B4E2-B08A1E1B7BA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16" creationId="{FDE03945-D779-4B5F-84DA-B317D5C5F8F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19" creationId="{0014A166-941A-43A8-85E9-91FF747A155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22" creationId="{43C53F13-90C4-48CC-87D0-A3A9855FC95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25" creationId="{F770012A-E25F-4457-A1A0-97A24894A3C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28" creationId="{CBC80424-EA50-4534-B1A5-3D3EE2B6195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31" creationId="{A660EF2B-0337-465E-945F-1D686512EB0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34" creationId="{62E0AEFD-6F96-4CA7-8C86-C25B43EA97A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37" creationId="{1632D2BA-CE3D-4111-85EB-758A41B73FD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40" creationId="{D4E21DF4-A84C-400D-AC02-922FFF77BEB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43" creationId="{F0EF7DE9-FCA9-4352-8507-4213BFB0BC9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46" creationId="{3810F95B-3A7A-4190-8950-4473D5037F4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49" creationId="{758A656D-9007-4201-993E-CFA971A20AE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52" creationId="{5062B68B-9AC9-4A61-960F-F470FEB9FAA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55" creationId="{54858A99-4CD6-4F35-B5AE-AA16CF5DB6F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58" creationId="{8640398C-691E-4B4B-A2C3-0823D15A547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61" creationId="{5460BFAF-C898-4FE7-B84E-E9F84B4F831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64" creationId="{8AD94468-D5A6-48A8-955E-A55EB50A0CE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67" creationId="{99CC5CB0-1044-4C64-BE59-24B2E9A4DB3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70" creationId="{BA3070C4-C8D2-44A4-B7F8-B01440EFF9D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73" creationId="{17E29AC4-246E-498E-A1DF-2BBFB8AF354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76" creationId="{ED7F06AB-B3A4-4A6A-A8FE-B6DD047D69C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79" creationId="{B7CC9F74-5E6B-43A8-B89C-51BF35994E1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82" creationId="{E2BA726C-C127-451C-AF28-81326E547FD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85" creationId="{CD682BAF-BBD9-49CA-A1A0-2E977BE379D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88" creationId="{3351C1B9-6AAC-4BF3-95CE-21531686BA7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91" creationId="{960F992F-2ECB-4740-AAA2-D2B4D900AC3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94" creationId="{8E1EE743-BB3C-4F50-B289-447736C0455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897" creationId="{0AFE0616-7948-44F2-8AD3-EEBED7736A5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00" creationId="{1EE14211-BDB9-44F7-BB16-8AA81E15AFF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03" creationId="{580E7B1E-1068-4859-AC9A-51189C7C327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06" creationId="{7F7AEE1E-75F3-4BF7-A2DC-4F4D493EDFE3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09" creationId="{66BA6D5E-EC53-4BC2-8972-61E855173F2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12" creationId="{DBFA23B9-B7A8-4886-9102-3D7B4F3C5E1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15" creationId="{4C9CCF8E-09C8-4D13-9051-01D070C530E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18" creationId="{7E15A56F-2AB0-40D4-910E-164E7034907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21" creationId="{B90F9C9F-6333-4A21-88F9-60C2158B5A1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24" creationId="{282706CF-5AAE-4946-940A-F7273C7290D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27" creationId="{3C5CD40B-62A2-473E-85F6-BEFCB4509A5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30" creationId="{69FA1F68-5ACE-41FB-8F2E-09FA9029DA6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33" creationId="{6CF711A0-CE07-4574-A936-F8C555881DA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36" creationId="{CF56602F-F950-4CCE-83D4-ECB28A4CD29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39" creationId="{699F1C15-4136-4D57-9F6C-D2EB7A2D984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43" creationId="{030CBAEF-02E5-4A87-AAE9-69AF430FBB50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46" creationId="{C0EC7D5A-6927-48EB-B45A-369EBDC15B1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49" creationId="{976AB5E6-3F6F-4DBF-BBD2-F7519FE70B3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52" creationId="{7D522AE2-9D2B-4175-AEC2-949D3347832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55" creationId="{CE5716E3-241B-459E-8002-A47744ABD9B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58" creationId="{8B58CD68-EBE5-40D8-96AD-FC970D756E4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61" creationId="{B501A261-FCA3-4F92-973F-1264814D905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64" creationId="{6FD0000A-B70F-4C53-AB99-A653E7FCF15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67" creationId="{FFB94A03-63DD-4CFA-B220-9F94019A477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70" creationId="{C33728D2-C392-43B6-92EA-997E74FC455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73" creationId="{ACD7C468-0C34-4785-B0AB-236BC96EAB9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76" creationId="{9D9297C5-48E2-4703-930E-2A254B2E3F9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79" creationId="{45AF8861-606B-4909-A4B5-0C802B33C90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82" creationId="{C11A6AA4-68EA-474A-8036-686D43C56DF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85" creationId="{7A415393-8298-448B-B82F-D8B23E5DC94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88" creationId="{0306D982-6FE8-4410-BC57-987D6EA95D4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91" creationId="{375167FD-4E9D-4C97-9BD2-9CA89CE9BB3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94" creationId="{B49F0450-A4EA-4D97-B3EF-F860C4DDA5D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997" creationId="{D8B6C6ED-ACDD-4029-8A5D-D91E52D4C05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00" creationId="{40D84C1E-BCF7-4D98-925C-655957937778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03" creationId="{084576AD-F689-4593-8F9F-8F256147D026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06" creationId="{6EF688C5-F97F-4163-A84D-A0F4F5F7018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09" creationId="{C83661F6-CC0F-4745-A99E-213998A5CC2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12" creationId="{8FCB149B-1C7B-4BB6-84FA-59349256B8EE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15" creationId="{4F22CB37-F5D3-4B09-9F0C-F86B7D28627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18" creationId="{78EE2DFB-B428-45C8-AB45-FC1ACA2B46D2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21" creationId="{E9CD6F42-BDDB-48A0-9903-F92F482B333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24" creationId="{AEEBB1EB-9E95-47D5-9F0A-6E8114FA5BF1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27" creationId="{3AD77DA2-4D52-4436-B7ED-AAC584A7A5C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30" creationId="{45EEB066-293B-405E-8DF4-BA11C0C76F1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33" creationId="{7FAE1E96-EAEF-45AF-ACFF-19C808D4227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36" creationId="{15C52516-B1C4-4F48-8D1F-044D8F904F6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39" creationId="{37D70B93-EADB-405F-A4BC-7169B7893A6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42" creationId="{EC3C4832-CE08-48C0-B7AF-553676D13D3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49" creationId="{765F4D3B-A1E2-4E05-BC71-3256CA057F89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52" creationId="{00AA3AB5-7787-4D65-9F13-64B4C3BA203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55" creationId="{35BF84F9-BDF3-4B3A-8B57-070AEC8FA0C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58" creationId="{B4C137AB-07A6-4F85-8DBE-77D68937E26F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61" creationId="{EE51EA06-0531-47F3-82E0-F230196B741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64" creationId="{54BA8C5E-6E69-488B-96B7-504281FCB517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67" creationId="{28A1D33C-B639-4914-A0E1-A30C2D99C6A4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80" creationId="{7A296F7B-C800-4A89-970C-9DD72906FE1C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83" creationId="{9D05F337-4EE1-4A29-8010-D94D3CE42A1A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86" creationId="{4E76D50D-08D0-413A-8D8D-BF09F665346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89" creationId="{09030DB7-27A1-49F6-9722-09A62880BDF5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92" creationId="{55335806-3F43-4CA7-BB4F-2E2D42824DFB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095" creationId="{49DC1B55-1817-4DAB-98A0-3E06B09C0B1D}"/>
          </ac:picMkLst>
        </pc:picChg>
        <pc:picChg chg="mod">
          <ac:chgData name="Alexandros Rekkas" userId="e1883d16-590b-4e68-80df-d1342e783bc2" providerId="ADAL" clId="{CDFFF356-D5AB-4D08-9C5A-D787D7079023}" dt="2020-09-01T09:46:08.213" v="434"/>
          <ac:picMkLst>
            <pc:docMk/>
            <pc:sldMk cId="334143469" sldId="815"/>
            <ac:picMk id="1104" creationId="{CDF5F734-9518-4460-9A97-902059B7077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10" creationId="{0D525BDA-B89F-4558-A201-6C3664F0F09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13" creationId="{A3F174F5-B0D7-4D73-BFE2-42D2D5AD2E8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16" creationId="{2CB65032-16B5-4163-ABED-5D24843CA64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19" creationId="{99B96380-F4B4-4AFA-B109-B4C8312996F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22" creationId="{50AB7217-F9D8-430E-A349-8235A912D8C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25" creationId="{3DCD9371-7F2A-4794-9A9B-9E20A781934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28" creationId="{2F5FEFB6-FE37-4178-B6A2-35ACD855171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31" creationId="{DA3A8EAE-9064-4EAF-8C4C-1D460EE2015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34" creationId="{CECB856E-19CF-4A10-82C6-8FA308879B1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37" creationId="{00DC479D-5F44-4147-817C-E03E863786E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40" creationId="{CCEB9577-B58A-4E3F-AC3E-E2FD3CEC8BE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43" creationId="{53329AEF-12C8-4A82-9865-1B2D56591FF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46" creationId="{77AFEDFC-1A1C-4AE0-A6A6-D55875DD005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49" creationId="{62377996-6959-4CF0-B2DA-268BBF06A1D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52" creationId="{84F40C39-ED91-4345-9E99-1EEA4EB0CA0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55" creationId="{E4B185E9-A665-47EB-966F-4016FD91CC6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58" creationId="{BE72474C-9BAE-48EC-9BB6-1A1C3244994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61" creationId="{E3743B39-A44C-4B60-A6DC-A1BC57BDD13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64" creationId="{A977E567-4724-4C8B-8F79-A2FD8545D3C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67" creationId="{CEE22442-AB49-4586-9CBD-E3FD63912B5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70" creationId="{9D845DA8-2F28-42EF-BAA2-FA5957FCA5B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73" creationId="{A97E57AE-07CC-4ED4-8688-C80916B1325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76" creationId="{B42DCBC4-0761-4C07-88CE-076CB64A48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79" creationId="{AB4282A5-4DB5-43AF-8F57-7DD6F978CEB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82" creationId="{36F067C6-3B23-4FBA-A155-DE90AB4E9FB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85" creationId="{D883475D-F78D-48E0-B81E-26F36A9B456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88" creationId="{67D6D34E-71D6-4C5B-B735-97CA9E8E6DF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91" creationId="{93DDAA4C-1A47-42EC-B3DC-3584457D945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94" creationId="{FEB378FB-B505-4AB6-A738-4436F61EB23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197" creationId="{DF133D28-56ED-499B-BD03-319165F76B7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00" creationId="{6D71DEFD-2ED0-470F-B2F8-E12C107C8EC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03" creationId="{7B7E1161-E404-47AB-A0F0-D0DAA8AA498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06" creationId="{6F5EEDFD-13E7-410E-B8AD-E33F9107D2A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09" creationId="{FA3A6E4B-E4CF-4C57-92AA-796A2F7A5C8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12" creationId="{658E47A8-C586-4E7A-85B1-023A2468480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15" creationId="{5030C5D5-47C1-4C1B-AB8B-90479F9D94A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18" creationId="{098DA57A-33B2-45D1-8BA3-698E5E2AE01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22" creationId="{A562AC7C-AAAA-4CD5-9166-F177133ADD6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25" creationId="{E4222F16-B518-4063-9866-4345C88B4A4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28" creationId="{0ACA908B-E6C7-457A-9202-1FCFB0BD4E2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31" creationId="{FC8ED9AF-9A40-4FB7-A268-EE7232F723F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34" creationId="{AAE7DE0C-EEF5-4E25-92BE-6D03C4565CB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37" creationId="{224F0606-2CC0-456D-9107-420BC2925B6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40" creationId="{E941D268-DD13-4B59-A1A8-0A87AD0C710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43" creationId="{E4A24133-22D0-4FF0-B441-4A3D6A6478E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46" creationId="{F2C29CA3-7470-401B-B504-05B83BE3805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49" creationId="{28A97DC0-A591-46EC-BF54-7F72910274F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52" creationId="{EA046585-F5C1-4562-8367-0D919607C57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55" creationId="{236A356F-DE53-4F5A-BA6E-6C24564AA39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58" creationId="{AFDF8C06-562A-48AB-B0F7-4704744F9E6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61" creationId="{21DAE07A-E087-4E39-94CF-224C7FE00E9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64" creationId="{5042906C-88B4-4345-A28B-E325F78958E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67" creationId="{B7F32346-3545-49CC-8E7B-DDB09364A8D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70" creationId="{6B9792D5-49C4-46DE-8B0B-77E173455E2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73" creationId="{E315AA91-2724-4E3C-AE98-DE245A2817B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76" creationId="{44A11C8A-B913-426C-BE23-473B76A2803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79" creationId="{CBDCC07F-8164-4D5A-80A6-277A0A26327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82" creationId="{898EA0CD-EDAF-4C09-A6F1-63921223D9C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85" creationId="{F904AE84-8FCA-41D5-9641-76F9C2A3956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88" creationId="{F6136037-78CA-4632-BD14-00A0EA62268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91" creationId="{8F20AFBC-33B6-45AD-9E0D-9CEE5E82C7E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94" creationId="{E52432EB-C1EF-4F08-9642-91B045B7D5D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297" creationId="{9100810B-2EB9-4595-B776-A6CC03062C6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00" creationId="{9B0DFA4F-DD12-4BB6-BA94-CE4E689FD9F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03" creationId="{2EF914B2-7CF0-4CC8-8D68-4939CB55F27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06" creationId="{3E8ED726-4CF2-4D19-A46D-BBF94AA4C20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09" creationId="{5F041E3F-BC4E-49D4-9648-8459D3D08CF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12" creationId="{73911C1C-F333-4484-881C-69E161E0DCE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15" creationId="{48058E49-4CB7-487F-AACC-BE48DF4E4C6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18" creationId="{3643F6F9-E521-4BF1-AA6F-19F599C1E48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21" creationId="{EA769E49-FED3-475D-B705-1B23894C462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24" creationId="{8A324F15-E330-466E-A2D8-EAE7FE05FCF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27" creationId="{D3686442-A759-4D84-A0C4-A58CF13C8FF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30" creationId="{AB9252B2-8C17-434F-8668-5E9A46E0A94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33" creationId="{62AA6473-AB80-4BA1-AE1D-C11579972D8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36" creationId="{2660055C-A484-4FB6-A880-AB43763FBE7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39" creationId="{DF30C8B4-C991-4CD0-8D01-DC695BE35B0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42" creationId="{C9F32398-7CCA-4FFA-9C16-5C1F5E49C5D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45" creationId="{0228F231-B20F-46DD-905F-34E77160ECF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48" creationId="{F794BF51-A5FB-469F-860E-88BCC983BF5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51" creationId="{390FC3AF-6C80-4605-A440-60F0A25088E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54" creationId="{F69ADF4C-DB57-4933-8361-45B14D69C75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57" creationId="{4EF76BA6-9DC9-4AD4-B645-294B4618290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60" creationId="{57925CBB-C653-416D-ABC2-D316933795C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63" creationId="{1D59F7E1-5041-4C72-A863-E1B1C725D78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66" creationId="{B8C17175-F075-4F2D-9622-F65D1105040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69" creationId="{D8CAB8D7-4FC8-4F36-8C64-65647BF09DF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72" creationId="{FD2BA7A2-A010-4DA0-8466-58F737FFD54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75" creationId="{4DB04F8E-4850-4D33-B2A9-72F3BBC5D73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78" creationId="{D3B93EA1-326D-48D4-8310-9E4AA093F99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81" creationId="{73B6B96F-B5BA-4F84-9408-5C1A64F1240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84" creationId="{5B18C567-B49F-49D9-AC50-9C0E2A6C426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87" creationId="{D82ED824-106A-4F9C-98D3-8C27D785406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90" creationId="{3725939E-C229-4958-A054-90EE09838F7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93" creationId="{409AA77D-582C-4D9D-9251-E814CF5AAE1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96" creationId="{4556B579-9B00-4C9B-8AE1-40C6B9DDE44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399" creationId="{1B3F5A6C-8F8C-451D-A68A-63B8915B35A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02" creationId="{C1A28AA3-9FE2-4B49-B782-B7A24E56B2F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05" creationId="{8C72C3CF-CE1F-45C5-BD0A-A96CF757CB2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09" creationId="{F8662955-9087-418D-8982-45A37FEA4A2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12" creationId="{AC6E8C52-B258-4998-8CEE-D02ECCFF2BC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15" creationId="{6AEFBE3F-C26D-4609-B5ED-DFB7E45A01A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18" creationId="{0210F637-4931-48E1-B7CC-B6A54F4A27D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21" creationId="{D25563A3-C0AE-49E2-9795-AC381380104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24" creationId="{8050ADCB-B25E-46DD-91D4-8581963AE5D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27" creationId="{432F5254-566E-4434-B615-1E271337314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30" creationId="{4AABC39B-26BB-40DE-9C92-5E743E08A1D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33" creationId="{72535E35-F87A-4140-8AFF-5ED2043C648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36" creationId="{9943C1C5-DE99-4F90-8957-87EB77A2057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39" creationId="{F6FC8752-03B2-4ACE-9E32-840E68F6892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42" creationId="{38ECC8F7-7558-45C1-8F1B-99759705AD4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45" creationId="{6DA57315-8804-4513-BFA3-6E28D70E898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48" creationId="{94F290F7-2C50-4AB2-AB1F-57BE6AA390F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51" creationId="{B4DD8F3F-FBC7-46F4-8981-DC79DABDF2F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54" creationId="{2CA8B5AE-FBF8-4B3E-8AE1-BDD2AE7738E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57" creationId="{13035593-6EF9-4186-925E-B70C79BA0DA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60" creationId="{52ACE4E2-FEF1-40AB-801C-677EF7B4692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63" creationId="{E848273C-8228-4E2E-86A0-7782EB551C8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66" creationId="{73C495DA-968C-4646-A31B-0A4114C9CA5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69" creationId="{FEA2AA83-A6D2-453C-A0C3-DC418A95CC6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72" creationId="{F240DAC4-7469-4BC5-A249-90F68FEA56D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75" creationId="{660660C3-310C-48D2-AD93-717CDFDFD0B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78" creationId="{9A3E9875-CB84-482F-AF1B-F478EA5EB33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81" creationId="{33CC4DBD-C492-448E-A5E7-78E1C812BC0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84" creationId="{6E4B03AF-0CA1-4F51-A94B-C30E2EB9177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87" creationId="{B9404CD1-14B6-4EE3-8E3E-37572104296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90" creationId="{D1781830-28E4-4944-9714-56A8CA4CE63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93" creationId="{0477E5F8-D1C3-47EA-B862-1003D28C6E4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96" creationId="{A87CB2DA-F9F3-4CDA-95E2-E8C46384B1C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499" creationId="{B6FD7D1E-D724-4738-B373-AEC60B448E6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02" creationId="{8E54FD64-74D3-42E7-9055-2EAEA82F1C4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05" creationId="{6D4F412E-D7BB-41E6-8E56-9C55000AEDC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08" creationId="{D4A146C3-E918-483D-9F46-25595B276D2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11" creationId="{93037586-3895-44B3-890C-21C41BA64CB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14" creationId="{1AFE5DBE-918F-491C-9D13-0C6212D271A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17" creationId="{C6A95BDD-0817-4569-86EA-E436D14D2F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20" creationId="{33D278A9-8EA2-472A-A5D5-3874DFF60BE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23" creationId="{E527A409-5DBD-45CF-9E5E-B94E7349528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26" creationId="{E85943F6-4574-4921-877F-FF7B4B02A3D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29" creationId="{B2F5A3BA-266A-4245-811B-F981BCF91C9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32" creationId="{3AFFEEE0-E1D9-4415-9600-625B23EBDA0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35" creationId="{4B47B2D4-3506-4184-A021-6926E3EDE65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38" creationId="{5617D7BD-9147-4F49-AC6E-EEB102EDCEF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41" creationId="{D6044D8B-5D45-437B-913D-CA1199400D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44" creationId="{17C2067B-0221-4210-AC84-521A559FF9E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47" creationId="{2979FDF9-0947-42F3-9D4E-3291623DDF3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50" creationId="{5BB86793-B22B-4C78-8F8D-B13AEA7E691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53" creationId="{4289BE67-5ABB-4E37-BE92-EB93BF97033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56" creationId="{75BB251F-14F6-4339-AB27-D20089D327A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59" creationId="{72D1BE32-E9B4-4C95-AF05-B1658E2E647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62" creationId="{238FA099-4483-4E99-91CE-232C242583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65" creationId="{12FA9783-DADE-4A88-AAAE-787EDF9F484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68" creationId="{C40CA6C9-33BC-44E6-9B3C-D7247CC5BE3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71" creationId="{CF5A5209-0521-4E58-8EF2-E95F339EACA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74" creationId="{27B311B5-7B91-4A0C-9DD2-F2EBFDB3361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78" creationId="{B4F6D8F4-E2A2-4CF8-A1CC-1420116486A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81" creationId="{7E400C31-2690-41F5-822D-CAD9FFB39EC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84" creationId="{A26C7DE0-EA99-481F-949E-98949799C7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87" creationId="{2D7BA2D7-3A16-4A95-8FAD-55A7C73EABC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90" creationId="{51A4C92D-C548-4F41-AC8D-DD0DEFD357A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93" creationId="{EA72B15F-7A81-48BE-ABE9-FE0CB7FD549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96" creationId="{13091EDA-D603-4E0A-8024-C6F7A719B11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599" creationId="{F13354FB-5806-491F-A071-6F1B63C1381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02" creationId="{3FF2961D-1F87-4C6C-9D55-012F7AB7E8E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05" creationId="{F9287AFA-8141-48D0-97ED-67537897869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08" creationId="{1F03A098-7A09-47B8-8160-431DC0BF4F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11" creationId="{89CE7DD9-8043-46D1-B177-D60D23F7CF2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14" creationId="{116443F1-B89C-4FEB-A434-1E0BC424CB4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17" creationId="{9E3F30A8-9A23-4F23-ABA3-5A3E52CC3DB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20" creationId="{5E7B78CF-31D9-4131-9EC8-A6166E6C7F2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23" creationId="{EE224DC0-CD26-4E5F-A042-81E634873F7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26" creationId="{F1C60C5B-B1A1-4A74-A8C2-42F1CEE9436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29" creationId="{4C1285AC-052A-46EE-9E28-44CBDF8E6E2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32" creationId="{EDFA3653-3AE0-488C-B3D5-D6EFA83C0D0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35" creationId="{F48AC76B-606B-4DB7-9FDD-CF1FFFD55BF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38" creationId="{CB60A45E-FB3C-49B2-80DA-10C1AAA07AE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41" creationId="{AF86227A-5073-4084-A0BE-FF8722991C9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44" creationId="{D7A66B97-9D53-4DA8-83FC-7B91223AFF7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47" creationId="{74C7FB9D-54B3-4347-8B04-7BEF7465962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50" creationId="{BC255A3A-E8DD-4554-9961-494807C1116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53" creationId="{435F2436-6DBD-44A7-9634-D95AE42316A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56" creationId="{5E8E0796-E1E1-42FA-BE0E-0440ABC13F8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59" creationId="{3412733A-B45E-4D44-B01A-870C1B9B009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62" creationId="{F620364B-B362-4E7F-8115-C232FC7075E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65" creationId="{AF6B9DDF-EE51-4F94-AF2C-79B3A3EF134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68" creationId="{B10D3178-C75F-4FAC-B49C-4D5E503D209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71" creationId="{3C4B9139-F60A-4DAC-8E0A-72D7AD5197A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74" creationId="{72634823-7872-4225-A109-EC7638359C7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77" creationId="{DBC46E11-9B31-4A38-A1DF-B41C3DD4426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80" creationId="{B2B4DCAD-BC10-4AFC-9D5F-3031079E5AD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83" creationId="{A095B37D-270C-4164-8AD5-2A6E5119E6D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86" creationId="{89182D62-93C2-4289-87D5-BCF76A19168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89" creationId="{D6597EA8-6D52-42FF-B673-B61D559DFE0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92" creationId="{98C76EF9-B47E-4AC2-8FD9-7B75C0A0330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95" creationId="{37338067-6E91-4AD0-A949-3F7016869DC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698" creationId="{8D3E8181-D24A-43C4-828A-3CE772E9BBC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01" creationId="{0AD42260-A5BE-4861-A42E-33700AC2E28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04" creationId="{9DADF850-BFFB-419D-930B-1CAD6B8403D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07" creationId="{02D78DC3-E9B0-4656-842D-B5FA0FCDDA4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10" creationId="{B9B0000C-4EEC-4FD2-A070-445F9A1ED84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13" creationId="{22BB7AF0-FF13-4DDB-ABE3-A647C8FA69E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16" creationId="{CAD3DAC5-0546-417E-8889-ED01288FB5B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19" creationId="{0AE17BEB-6939-4532-86E4-CB1E5782DBA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22" creationId="{025036DD-DA50-4299-BD0D-EBB5F3691B4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25" creationId="{8B1240F9-0203-43E2-9E07-6AEACFD30FE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28" creationId="{EC2752D6-61E3-4500-A855-5EEA6239467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31" creationId="{00AA95D8-77F3-4672-B0D1-2ABEAC76310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34" creationId="{49F7FA9B-E040-4989-8CC2-2002F2C44F5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37" creationId="{87445DBD-04B3-4EA7-BC1F-7FABAF11528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40" creationId="{9C789D9D-DA80-4432-840C-6ED122007F5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43" creationId="{70593CF6-159E-49A3-8AC6-2C3A2F1C18E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46" creationId="{FFFDAB2E-F3C5-45C2-985A-9E3239FF4D3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49" creationId="{3FF22422-D62F-4F23-91BD-4497ACF612B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52" creationId="{11625F8A-77B0-4A8B-A250-6CE792E4F2C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55" creationId="{F3B3EE76-FDB1-449C-97EC-B307D69F81AA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67" creationId="{B7A44937-64ED-42D6-B897-28362365D65A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68" creationId="{DFF9DED0-DC71-4611-BEBE-A62EDC053524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69" creationId="{02E7E743-0CC6-4B49-B554-01AE795909B3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0" creationId="{AFD025A9-2CA8-4C5D-AB61-F726D43776BD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1" creationId="{137D0665-40AF-4DA6-836C-8DCA0DB82BA9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2" creationId="{18CAB116-0E4E-488B-85A7-89751D9DD3AE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3" creationId="{4A9A6052-FAA8-4B12-B9B1-A4A40E52B075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4" creationId="{10B3F5FD-7AC2-4ADF-A658-CC93CB9DEB1F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5" creationId="{75995C94-3D85-4E7B-AD75-73C09AEF4C87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6" creationId="{C338551C-9A01-4CE2-8E76-85A50C12AD02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7" creationId="{CE2B535F-9796-4C4E-9966-22F9FF80D2F6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8" creationId="{530C6796-AC02-4C5B-A582-C02C53980269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79" creationId="{115ABF9E-5069-4E36-AD49-D01B76E93D6D}"/>
          </ac:picMkLst>
        </pc:picChg>
        <pc:picChg chg="add mod ord">
          <ac:chgData name="Alexandros Rekkas" userId="e1883d16-590b-4e68-80df-d1342e783bc2" providerId="ADAL" clId="{CDFFF356-D5AB-4D08-9C5A-D787D7079023}" dt="2020-09-01T09:55:21.822" v="544" actId="167"/>
          <ac:picMkLst>
            <pc:docMk/>
            <pc:sldMk cId="334143469" sldId="815"/>
            <ac:picMk id="1784" creationId="{E6F96181-902E-47DA-A1EA-F210B49AAA1D}"/>
          </ac:picMkLst>
        </pc:picChg>
        <pc:picChg chg="add mod ord">
          <ac:chgData name="Alexandros Rekkas" userId="e1883d16-590b-4e68-80df-d1342e783bc2" providerId="ADAL" clId="{CDFFF356-D5AB-4D08-9C5A-D787D7079023}" dt="2020-09-01T09:55:21.822" v="544" actId="167"/>
          <ac:picMkLst>
            <pc:docMk/>
            <pc:sldMk cId="334143469" sldId="815"/>
            <ac:picMk id="1785" creationId="{4E082EFF-37AB-4DF2-80B4-DB6422CDF607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86" creationId="{60C53350-4759-4A45-B019-012312B952A0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87" creationId="{3966A746-C73B-4AE7-9059-14554B35DA76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88" creationId="{7C4DDFDA-C354-4EA1-83E5-67B134F39D3B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89" creationId="{56610545-22A8-404D-ADFC-DE38E8F5E083}"/>
          </ac:picMkLst>
        </pc:picChg>
        <pc:picChg chg="add mod ord">
          <ac:chgData name="Alexandros Rekkas" userId="e1883d16-590b-4e68-80df-d1342e783bc2" providerId="ADAL" clId="{CDFFF356-D5AB-4D08-9C5A-D787D7079023}" dt="2020-09-01T09:55:21.822" v="544" actId="167"/>
          <ac:picMkLst>
            <pc:docMk/>
            <pc:sldMk cId="334143469" sldId="815"/>
            <ac:picMk id="1790" creationId="{DD732DFA-8345-4B16-9C48-E010F27CC2A6}"/>
          </ac:picMkLst>
        </pc:picChg>
        <pc:picChg chg="add mod ord">
          <ac:chgData name="Alexandros Rekkas" userId="e1883d16-590b-4e68-80df-d1342e783bc2" providerId="ADAL" clId="{CDFFF356-D5AB-4D08-9C5A-D787D7079023}" dt="2020-09-01T09:55:21.822" v="544" actId="167"/>
          <ac:picMkLst>
            <pc:docMk/>
            <pc:sldMk cId="334143469" sldId="815"/>
            <ac:picMk id="1791" creationId="{445215DD-8F5C-421B-8CBB-308225E95EBB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92" creationId="{86FDF41B-AD28-49D0-8BAF-8575A4E0019A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93" creationId="{59C83665-5948-4F80-B92D-78C670789762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94" creationId="{7F06CEDE-59E7-4380-91CD-27E98919A117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95" creationId="{8E0A4975-0BBE-4D3A-9467-DE528B31AEAE}"/>
          </ac:picMkLst>
        </pc:picChg>
        <pc:picChg chg="add mod">
          <ac:chgData name="Alexandros Rekkas" userId="e1883d16-590b-4e68-80df-d1342e783bc2" providerId="ADAL" clId="{CDFFF356-D5AB-4D08-9C5A-D787D7079023}" dt="2020-09-01T09:46:12.804" v="438" actId="27636"/>
          <ac:picMkLst>
            <pc:docMk/>
            <pc:sldMk cId="334143469" sldId="815"/>
            <ac:picMk id="1796" creationId="{5B283AB4-EF73-4729-831B-11599B7E0BD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799" creationId="{1DDF5F1B-469C-4502-9EE3-0AD6A047C13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02" creationId="{04297813-E2F3-4816-A6F0-C3658E9B997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05" creationId="{7427D7BF-0C40-4B34-B9E7-EAC477F38DD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08" creationId="{974B64DA-D034-47F3-A49B-0A3131789B6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11" creationId="{33638744-B7E5-4B73-AD83-B1D49FF49AC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14" creationId="{16C23B81-FD8F-488D-9F4E-F928B26DD24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17" creationId="{B7BB745F-85F1-4A5F-AE0A-5E45645BD09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20" creationId="{00599917-A7E5-402F-824F-BEEFF6265A4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23" creationId="{A432A03C-330D-43AA-BE81-90B03B2E14D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26" creationId="{83625B06-DBBB-4550-8C06-D9858081449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29" creationId="{A661DD11-2EDB-4B06-AA3C-A79EF427F88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32" creationId="{DA664999-7D01-43CC-9E1E-02E6327D96A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35" creationId="{10F80CFA-21E9-4237-BB38-57377B5703B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38" creationId="{E43A75D8-CA71-4B81-A0D4-A3E87AAEB13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41" creationId="{33E05BB3-DF31-4096-9DC1-82FFBBF3CED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44" creationId="{64A4D5A4-F368-45F9-9344-B8CD344D18C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47" creationId="{B2D3C8BB-A7BF-4E76-A06C-1A83C4343FD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50" creationId="{467EEBBF-F5D7-41CE-B968-765B88CBCA5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53" creationId="{EE747B50-8652-428E-A8FC-14AABE72C85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56" creationId="{9E17BA16-6A48-42DD-AB41-69684E21BAE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59" creationId="{A0C73A53-3D5E-4A56-BEB6-BC9690BDD1E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62" creationId="{610C28FD-79C9-459E-B3C2-1D9BD4F4BE9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65" creationId="{3C611443-298E-43A8-A8B2-546EAFF8672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68" creationId="{F1F90CBD-E639-4112-8634-72DE31B7A07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71" creationId="{E0ED1254-D038-4987-90F2-44FC130915A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74" creationId="{04CBE718-A319-413C-A28B-CB8BB724642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77" creationId="{6188E9D8-615F-4F4F-91F1-1F6B1B8B4FC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80" creationId="{20880E8D-0838-4761-A286-26EBEE0807F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83" creationId="{D28396D9-0795-4674-994B-A0476BCFF63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86" creationId="{8B6C959D-0766-408E-AF0B-D22A1B7C8AB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89" creationId="{EB4920B6-B094-4D81-A64C-DA2741AC685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92" creationId="{C9F1EEF2-CF07-48ED-860B-64CCA374E01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95" creationId="{4D76E872-B913-478C-A568-36742A05275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898" creationId="{54AEA40A-C938-4EC7-AA94-2A190E0B086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01" creationId="{DEB627C3-A33E-4239-BB42-46B41C4C4FC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04" creationId="{46460F91-E9B1-47CA-AF6A-75FAF4EBBFD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07" creationId="{F932BDCC-0023-4DB4-817E-2CC7F4BB0C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10" creationId="{7FA6B914-B91E-436E-A0AB-9B04F3DD3CF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13" creationId="{35AB493A-464F-4D8E-AC48-44BF7DED3BE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16" creationId="{C768ED2E-EA98-4337-890C-078EC057B4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19" creationId="{536467A6-76B2-4515-A25D-E6BFC241594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22" creationId="{65A60102-ECD7-42D2-8C25-0C3158121FA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25" creationId="{4281D3ED-7418-4A93-BCC6-2FECC09078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28" creationId="{68885622-A3AA-4FD0-9A5F-C2689CCE585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31" creationId="{FC185C69-F9E3-49DF-A385-FD52A1BBA93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34" creationId="{19896146-DCAA-4885-81AA-0D1DD378F80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37" creationId="{E166864E-BC9F-4366-9AB5-E69972983B2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40" creationId="{32A29B6F-D4EE-48A6-AA1C-2BCA847D59B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43" creationId="{7399E605-500A-4306-9569-BDDE1B492F9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46" creationId="{28FBCCCA-4B55-4F62-AE59-6DA16A88561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49" creationId="{6C28446F-3E28-4AA6-B9DD-D66870CDF9B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52" creationId="{C1F6A3DF-38DE-4638-A3E9-E212BD70E43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55" creationId="{48F37DE2-C526-4FA3-B960-F4951E8D874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58" creationId="{37F843FB-AAAD-4A55-98AF-C9E798928BC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61" creationId="{C27BE024-941B-42BD-9F33-F0A13613BEF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64" creationId="{4C548A74-D2AC-436C-A162-D61F1CC9330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67" creationId="{469B63E0-D90D-4D69-AC03-ECCF3B291BD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70" creationId="{1292439B-EA7B-4A29-B6E1-D3E26B70822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73" creationId="{CE294186-09E6-43E2-AC5D-9913838552C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76" creationId="{2759273A-691A-4215-8449-CD539C5DCFB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79" creationId="{0239ACD3-6E76-4168-946B-8EDCD8BA8A3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82" creationId="{7B8BA799-153E-471D-813D-6BE07E0CE2EE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85" creationId="{6E275BE8-A7BB-4D05-8D39-4E96DA82DBE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88" creationId="{D56E1217-EBD2-4CB0-9B22-564B0995FB2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91" creationId="{B9711611-8F8E-428D-93EA-D04197F9A84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94" creationId="{6C088142-6C95-415B-9A00-B9AFBA8E5C3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1997" creationId="{EF7BB778-B23D-4DCC-B453-5509A91BEC3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00" creationId="{1FDF11B7-2AF3-401E-9AF4-5DDD159B90F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03" creationId="{10C16417-B1A8-4858-A6E1-8BC1B41BC01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06" creationId="{BCCAD9DD-BDA0-4FD6-8F84-3611E5F97D5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09" creationId="{EDB2F684-7885-4BB2-A861-89629F2482F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12" creationId="{7176F7A4-0CD0-46E3-BF9E-5635804C8A3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15" creationId="{51BE331A-AE97-4C8C-B8B1-AB0D20E93C4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18" creationId="{B02ADD00-8C50-490C-9395-B3F8E676902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21" creationId="{55B1BA46-0485-4491-8FC7-816AED6462F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24" creationId="{A94C1728-2643-49DE-912A-F4CA68DB5CA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27" creationId="{475B2E18-4B36-4642-BA40-BC6F703DE47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30" creationId="{BD6111AB-9699-4A40-BA40-321704C76E7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33" creationId="{4D04C710-C146-474D-A769-4D981F253AE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36" creationId="{5DE5F3CF-72B7-41FD-8703-42515D568E6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39" creationId="{D8FA80B9-E699-4B99-88A7-944A9ABA645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42" creationId="{0A7A8349-ABB1-43FB-B1AF-CF9EBB4B442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46" creationId="{ADD086A2-538F-4D0C-AAA8-3530AD7C1F5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49" creationId="{284A6F0C-2A57-48E6-93ED-C59B357F1CC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52" creationId="{FF138918-0F9B-4E62-A858-CF6905A2B0B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55" creationId="{6CD89A63-227D-4603-988C-9F0137B9247D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58" creationId="{36AF7EBE-E407-494F-9C03-8889098BCE4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61" creationId="{AEB07655-7F57-4831-9B8E-5EC24A7BD8B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64" creationId="{CAE7300A-B4E2-412B-9955-103223BF905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67" creationId="{4C4AD458-748B-4426-B04B-2FB4E2A46D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70" creationId="{977672B0-A952-4417-BF75-293BF286D5C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73" creationId="{ABE46801-B6FA-4590-9B3D-F1557799828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76" creationId="{1F948201-255C-4913-A55D-42C27603F21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79" creationId="{14619F75-D8ED-4239-983A-37EE1D13D28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82" creationId="{132434AC-190A-41F3-B9F9-C38A8780D9F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85" creationId="{0B1E9819-E425-4FCE-8C9F-68466B8E125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88" creationId="{9CE7DC55-46FD-46AC-8F0F-D6BA900CC11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91" creationId="{70E09B5E-54AD-4DBC-A9EF-FB9704DA06B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94" creationId="{109CF187-4045-4204-B656-DDA77040BB4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097" creationId="{8AE54FB1-A8C0-4B87-B7DE-ABE80D6B187C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00" creationId="{FE7DFADF-2094-4ED4-AF08-9F9D3801560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03" creationId="{01C2AB91-B058-4787-B44F-41D327289A1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06" creationId="{DAC7669D-71C0-4C40-93A2-FED63B9E336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09" creationId="{38725EF3-DF6A-4C0F-96E4-CBF8FCE9AB6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12" creationId="{081ED9A1-0208-4801-B011-28039D173CA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15" creationId="{39E9E61F-8434-495C-8C17-3974744F1325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18" creationId="{6B7AD35C-E60A-4586-B868-5AA164D35FA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21" creationId="{65068D2E-B79C-4BF6-AEAC-F7A2948E653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24" creationId="{3EE6C005-242F-43D0-8001-BDB12ABF870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27" creationId="{4CA81C93-D133-4EA8-88B7-9559B59E034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30" creationId="{418282C6-6AD9-45A1-BC00-2A2FF914D5B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33" creationId="{9CF96799-9B1A-49F3-AAF6-7F21C94C910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36" creationId="{D71D6620-651C-4A44-B6F5-E4AD6C2B42DB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39" creationId="{FE83A212-5558-4B4B-9BD3-99EDA44ED6A3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42" creationId="{72A28B44-410C-4826-AB36-2C964635C8D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45" creationId="{E6CC1BBB-9670-4740-9EC1-11D42021DAB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52" creationId="{6474ACA5-3F3C-4D9F-AA8D-EE6387CB9AF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55" creationId="{52C7B00C-213F-4711-8683-7E6B526C3A6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58" creationId="{90253164-A527-4480-96B1-D7AE08E2EA49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61" creationId="{9101A4A3-BC73-47C8-8AF9-3F10DC634A17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64" creationId="{3F54B617-57CC-4F76-8944-99D0F022460A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67" creationId="{79B82BAF-AF80-44B4-9DEA-782ADACAD35F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70" creationId="{2E824B47-F60C-4D71-BF05-D310390B8550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83" creationId="{D900D214-9443-4B8F-ADF7-CBFDEDD66DC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86" creationId="{F114FED9-72E9-46A5-A28C-B9B5D68A32C2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89" creationId="{A1F4A1E1-F3F6-499C-8D63-790C468C12C6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92" creationId="{F4CEF53F-A661-4BD7-8ACE-6D480CEA1884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95" creationId="{1252A780-D438-4650-8298-659E524EEDE8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198" creationId="{89FF26B7-0B85-4C4D-91FA-3725E0F33C11}"/>
          </ac:picMkLst>
        </pc:picChg>
        <pc:picChg chg="mod">
          <ac:chgData name="Alexandros Rekkas" userId="e1883d16-590b-4e68-80df-d1342e783bc2" providerId="ADAL" clId="{CDFFF356-D5AB-4D08-9C5A-D787D7079023}" dt="2020-09-01T09:46:12.276" v="437"/>
          <ac:picMkLst>
            <pc:docMk/>
            <pc:sldMk cId="334143469" sldId="815"/>
            <ac:picMk id="2207" creationId="{EC43D062-CB43-42B1-A4E4-57046FC15EB3}"/>
          </ac:picMkLst>
        </pc:picChg>
      </pc:sldChg>
      <pc:sldChg chg="addSp modSp new del modAnim">
        <pc:chgData name="Alexandros Rekkas" userId="e1883d16-590b-4e68-80df-d1342e783bc2" providerId="ADAL" clId="{CDFFF356-D5AB-4D08-9C5A-D787D7079023}" dt="2020-09-01T09:45:40.622" v="428" actId="47"/>
        <pc:sldMkLst>
          <pc:docMk/>
          <pc:sldMk cId="3240305988" sldId="815"/>
        </pc:sldMkLst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" creationId="{30EF0BD7-BB76-4DF7-8CDF-94D1957EB5A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" creationId="{35DF263A-97DB-4B6B-84AB-737B0EB1D4F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1" creationId="{E567E027-39C2-49E3-9431-068088C9FE4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4" creationId="{ED6A3837-DCA2-4905-8F67-352A020B254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7" creationId="{130EDE46-65D7-46BA-AC21-24A5FE7D4E3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0" creationId="{CEB9273C-37E0-4C4B-9ABA-2B737D7388C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3" creationId="{6162EBA6-1D54-48A2-80D7-22C078EA80C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6" creationId="{E8B121A4-E0AA-4E9D-9489-6394CA56144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9" creationId="{056BAD87-4A3E-4AC4-9624-59C289594AE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2" creationId="{B805C011-7E99-4076-9F8A-FE7CAD98806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5" creationId="{198842F0-DF7E-46BD-8CCD-B24C52E76C8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8" creationId="{B531A095-EC8F-4A94-A2CD-ECCB2B2B25E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1" creationId="{1363AA20-7DB9-4F02-BC23-04CA2B01C54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4" creationId="{E634820E-55FF-4EE9-8960-A9A81FAE732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7" creationId="{EBCED0C0-684B-4801-BD30-F042BF2FB5C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0" creationId="{53918FC2-3C93-4F78-86F6-96840A26258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3" creationId="{C3786DDD-3514-4580-A64D-AF120920260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6" creationId="{8DB7FE55-6B9F-4D68-AA94-7623376C47F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9" creationId="{93E9BED5-5073-4F39-8FAD-AFB33F1B233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2" creationId="{094ABDCC-B8F2-4DDA-A6F4-18F69055A5F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5" creationId="{2069CF64-1078-4907-8244-B361257BAA2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8" creationId="{88E06EF7-0F03-4F57-8506-5613D0499DE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1" creationId="{F917154E-FB83-4B6A-B6C6-0297946F6FF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4" creationId="{01AFC6B7-7AD9-4D08-B28D-EF373BA4A15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7" creationId="{C13899DE-DD22-4FE6-8055-C012F44B767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0" creationId="{05CC5059-C5E5-4E2A-BE69-70E9AE5E01C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3" creationId="{B5DDC9A8-CADB-4492-9A5E-A14DAC3A018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6" creationId="{00547F6D-002E-4B98-8E40-DF32D1EB3B5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9" creationId="{92E8E3A3-C4E3-42B1-BD7B-3F04AB2D953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2" creationId="{2F325338-99CD-4D3C-B38F-7F3480A2B11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5" creationId="{608B85C6-9044-4E18-AB2D-B8F2F2413EA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8" creationId="{2D9371BE-57A2-48B1-842E-CD3E0281822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1" creationId="{21EF91BF-4619-4481-964C-EA5D3B9691D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4" creationId="{6A744C8A-1C49-4180-815F-89089B5D735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7" creationId="{BA2CC478-1C8F-44BB-9064-F69F200F890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10" creationId="{D8B9F954-F3D0-4551-ABB5-D17C3B6D01E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13" creationId="{1F0491D9-4C5D-4C9A-A887-8ABCCD76E0DD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15" creationId="{ED93E529-88AD-4798-8EAB-6F522EE28DB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17" creationId="{EC70935B-C807-40F0-9852-79D26BFA38D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20" creationId="{99BDCADF-148A-4041-82D7-39FCFEC9C53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23" creationId="{2B68B104-D7A1-4D36-A6E7-FF90E757112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26" creationId="{B8B5133C-DAB0-4494-9381-A3CDAA21C18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29" creationId="{1F95BA7A-0E86-4F19-B105-1DFCFDF1A89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32" creationId="{A61E5B72-4058-4CB9-A2B4-0A3A46A5818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35" creationId="{D2AFA195-5C88-4559-A4C4-D3CC148A64C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38" creationId="{07F53E87-FC57-498F-84C5-6D8D8D56309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41" creationId="{C43D2469-68D9-4CD8-A112-C0C827154AE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44" creationId="{59C799ED-1D73-48FD-A155-904BF8F3AF3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47" creationId="{24F9DDDD-8C64-4889-965A-1029C07413A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50" creationId="{3D50959C-370C-4754-89AA-9FA75D4739B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53" creationId="{B04329F3-97EC-4BB8-A246-DBF49461B77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56" creationId="{4EB5EC8A-4763-463C-903F-58DA829FEB2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59" creationId="{A40BD938-FB31-45A6-8610-7E7C8903ACC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62" creationId="{D015F019-31AE-45CA-88DF-265EB074E7D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65" creationId="{71ACE3C8-AE03-4327-A061-356ACA8813B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68" creationId="{BB7059B6-5AF3-464A-BB17-6E670CA6B3E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71" creationId="{6D3E0C71-FD18-41F3-9C64-29A5C7E5975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74" creationId="{9DE18001-4AA5-40F4-B88E-0A9FF794588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77" creationId="{1FA80644-4AED-44EF-8ACE-6E1FA3B7358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80" creationId="{E509AC13-D840-4533-BA35-2060A613FCA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83" creationId="{F4A73966-6985-41C1-83C3-0DC3B78C3C3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86" creationId="{5E7CF801-ACEE-4381-9159-83DEA00C605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89" creationId="{2ADBBDB5-CC22-430E-A666-3B73510365C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92" creationId="{017EA94C-51F3-4978-8550-E67097A4448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95" creationId="{75FDD6C4-F83A-4E95-831B-46118B57738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98" creationId="{44EB6E9E-E49F-4653-B144-BA29565FEC2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01" creationId="{58DE7498-F0E2-444D-8A0F-5096877DE65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04" creationId="{A887F4C8-3544-4B59-AD40-A984FAAA1A9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07" creationId="{091C8B5A-202F-465A-B57D-C437769D5F4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10" creationId="{A6CDFA6C-57A8-49B7-A951-2A169AA2F12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13" creationId="{D46149FA-8C6A-43DA-9B01-6D7876D1B89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16" creationId="{E0BF5BC5-17DF-42FB-9B17-F47E760032C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19" creationId="{FE207AA3-9F69-4206-A2EF-C1DD2CA024E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22" creationId="{48878F79-3CBF-42FF-B616-02DA17E4C3B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25" creationId="{CF5B6AFE-DEB4-44AA-AEC5-7F9DE13936D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28" creationId="{797C0353-77C4-4A98-B57A-9E5C4736D1F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31" creationId="{56F65D95-A101-4027-BC0E-C4DF9CE0C0F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34" creationId="{7703F5D6-9296-48A6-80D8-D069F886EA0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37" creationId="{70F7D70B-A1AA-4210-816D-6765D6977E7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40" creationId="{7AE9D5C0-7FE2-44AD-8E8B-7D16ECE5A35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43" creationId="{AA7770AD-7C82-4B36-A7A6-F4571598855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46" creationId="{6C094028-AFCF-4CD0-A63C-5BEC6BD3848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49" creationId="{C9AB43A5-9FC6-4161-A41B-533D807BCAD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52" creationId="{7F428755-3D6F-4515-91B6-95443C01B38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55" creationId="{0E33404D-5E93-47D8-91A9-0FCE61290A5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58" creationId="{22A86105-FB52-4576-BF1B-3872F8FE43D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61" creationId="{0300A6DC-2309-40BA-957D-BFFEE827C58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64" creationId="{F73AB640-F7A9-4471-A65F-827F595837C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67" creationId="{001B9BC7-CB77-42CF-A982-9DDA16C6992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70" creationId="{6D168301-C150-4FFF-88D2-856A2803C35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73" creationId="{D17DBE65-7BCF-4845-9442-398287152CE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76" creationId="{905B7E79-4436-4961-95C2-603081D491F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79" creationId="{24F4090D-AEE5-40BE-960A-27B14232B9F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82" creationId="{439BCCB1-0D82-40D7-9285-355DE3163ED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85" creationId="{6C3741D5-28B6-4576-A220-9DC10693FE3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88" creationId="{DF149A34-A9A8-4ABD-BE04-6E1DF6CB5FE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91" creationId="{5F728EEA-4F40-4E5F-89F8-610FEDDB0D7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94" creationId="{A7A1FF07-CF1D-49AD-B329-379C2E00BBC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297" creationId="{33EB938D-C6FF-4B61-908C-CE01F2DCD0E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00" creationId="{E5EC6E05-348F-4DFF-9EFD-741F52A76783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302" creationId="{5C148448-15B9-45C7-9A76-7650CCF9168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04" creationId="{B2F5518F-B231-49C4-80D7-AF16906A037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07" creationId="{49F66918-A3D1-41ED-8469-730B4769FF1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10" creationId="{E8859DA8-715F-4CFF-89BC-E62D9637A77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13" creationId="{EE58F904-412F-45FF-94EA-101351EFAA5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16" creationId="{A87898E1-3568-40C4-848C-BD3B7228ADD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19" creationId="{7D9690D3-60C8-4132-B531-A580884A108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22" creationId="{85A2D82D-DD4C-46C6-858E-7F84AD59C5B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25" creationId="{504DC74B-6BBC-4100-B09C-559601DF577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28" creationId="{B2697830-9583-41BA-B000-6CF3CA50FF0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31" creationId="{99F3DF50-F13B-42E3-967C-725DC14A88F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34" creationId="{3154591C-9E5E-4CE1-A756-8105203E8D3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37" creationId="{5162ED8E-B0CB-410A-AD8D-B2E191533B4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40" creationId="{7941F7CD-D4B1-4C71-8208-5A916FC0085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43" creationId="{098EA607-1A59-4C82-B458-97252230844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46" creationId="{96127225-E313-46E4-B8B1-BB9807D71E4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49" creationId="{A10C11EE-F924-413E-A268-09800C83A7C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52" creationId="{52B437FD-1DF6-441D-99BB-973427A958F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55" creationId="{2CB32196-95A4-402A-9E49-C89699A1FED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58" creationId="{CF1FDADD-EC3B-4CD1-89D2-10D21B6D499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61" creationId="{3B081CA9-0719-4BCA-9AFB-2C2D777A25C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64" creationId="{57F365E7-78EE-4EB6-A8CF-D21DD8AC51A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67" creationId="{18C7B36C-A597-4DD7-A535-9C5185A3B73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70" creationId="{74634CE0-DD77-41B8-AB8E-BD931F07073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73" creationId="{544C7154-A977-4B77-A68F-E014B346A38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76" creationId="{2524DCC5-529B-427A-AE82-A6007D01864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79" creationId="{C9AA7FFD-8116-4738-81E2-D8EC6F307FF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82" creationId="{E4B06B71-B0B6-42FC-BBBA-E40E8F3C9FF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85" creationId="{50AFFF7B-BE19-449B-875D-4DFA47CE28B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88" creationId="{D9E65BD0-F967-49ED-8BE1-33A8D9654D3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91" creationId="{A5119E69-7E4E-4923-AF88-5175F70F7ED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94" creationId="{113BB904-2510-48AB-913B-EFDC7E7D8AE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397" creationId="{2A9BF3F7-99B6-4096-BB81-25827B44035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00" creationId="{42D794BD-96D9-47C0-9ACC-0265CC7D867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03" creationId="{2707D999-811F-405F-9B5E-06EB34A3FB1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06" creationId="{F242A029-2FA3-4692-8974-8E33AAD6162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09" creationId="{68B95FC8-C62D-412A-B2C8-3D276F75055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12" creationId="{8E13661D-97A7-48AE-B871-550CD69A1E8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15" creationId="{A150DCF3-9A7C-4EA1-9C12-402CB1CA06F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18" creationId="{5AFB7970-7439-4CBC-9AE0-F81A4EB7A25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21" creationId="{68A37E43-A71E-4F90-815F-C79F404F881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24" creationId="{C28D13F2-1B0A-4727-9C22-00C56934C94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27" creationId="{F0923EE8-B5D6-41E7-ABC9-A63561DFF72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30" creationId="{8AC9E62A-9D3B-45E5-AA16-9391F055D60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33" creationId="{6DA65F59-6B86-44EC-814F-6625B699E49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36" creationId="{CC945DD1-E6DD-4720-8A5C-2514599353F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39" creationId="{0A267118-AE70-4A91-9230-B9CABA7C240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42" creationId="{FF24442D-B36A-48B0-B206-5288351C004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45" creationId="{02E7E3C6-F5DE-4C4A-839C-DC6A977005D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48" creationId="{52AF61FD-501A-4023-998D-FA6881957D7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51" creationId="{163BC56B-603D-4C14-941B-94AE041F661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54" creationId="{40A33A5B-04C0-4C04-8514-4DA7A93DCEA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57" creationId="{F04E52D4-C42E-4415-92CC-7C262AEBF43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60" creationId="{B5C12E21-21C6-4B5A-B8F4-7B2E361D79D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63" creationId="{D4E5CE6C-4856-40F8-8124-B432937C5E9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66" creationId="{B629C190-4464-44E7-B1B6-951A7514E62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69" creationId="{F7EE592D-92DF-4F49-99F5-2B1C9C13C537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471" creationId="{F7A889E7-47B9-4A4E-9196-4A3614967BE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73" creationId="{F76C4015-C2F4-4357-948F-C0DED7A91CB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76" creationId="{3C9D36B2-D47E-4F04-A51D-B49D47CDBF2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79" creationId="{A8777190-8E0B-4B78-99D5-7A21457F59B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82" creationId="{7F37CA26-6AB5-4903-A154-DB7F48A8D0F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85" creationId="{DBF8CBF9-0EBA-4E48-AA3A-070CE401066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88" creationId="{3B5E853E-EC57-41C5-B37D-7ABE922F46C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91" creationId="{90420919-1099-4E06-9B69-74FD3DE59BF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94" creationId="{2E10876D-B073-4F62-8E8C-7E3562DA89C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497" creationId="{03028F79-538C-435B-BDF7-C6AC4C6034A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00" creationId="{0F1F678F-C5C9-44AE-B853-016C791164C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03" creationId="{E2B588BF-97FB-4F98-80CA-5281F641B8D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06" creationId="{19797A5C-4EB2-4C2E-89EC-FC8944EFF73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09" creationId="{65ED7128-BD7A-4553-9764-4A24C53AED5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12" creationId="{B819C5F1-EC73-42EE-B8EC-B49F50FBC07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15" creationId="{91313887-7C1D-4284-809C-87E20D104CD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18" creationId="{8FD56DE6-6008-430D-A4BF-D238D320EB0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21" creationId="{0E2F8455-5FAF-4FCD-883A-5CE1707BD4F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24" creationId="{B26C6747-A0B3-4AE9-8071-A986E1FA78B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27" creationId="{6C6672D0-1834-4B83-BCCB-C7E721A98DD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30" creationId="{34C03B71-8A57-4DB7-B8F6-F3DC5E314D5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33" creationId="{AF086DB1-83E7-4445-89BA-6F5E46AF0C8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36" creationId="{AA164AFD-175B-4C01-A928-D38C1635DD8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39" creationId="{AF82D3A1-F5B4-4F55-B209-D98DEEC0886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42" creationId="{72560EA4-EEE7-4F50-A320-552860B4CF8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45" creationId="{03046473-3617-4AB9-86AF-24E02BE0981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48" creationId="{7A74F2C5-D4E8-4AF2-90D6-7BDC4E4B2D3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51" creationId="{9C3E44E1-1F92-42FF-BD48-F6D53C029BD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54" creationId="{B85E2C61-5893-4063-A9FA-BBEEA4E2CAE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57" creationId="{3DAFF8C0-68EE-4F20-9F12-FB65116D1B2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60" creationId="{CB7C08B8-62C3-4F38-908E-84501C371ED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63" creationId="{2061A131-442B-4C5B-8A98-6CB219211EC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66" creationId="{AEFA2CEB-7A63-4A04-BE7D-3FF1991CD83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69" creationId="{F3D1850A-A7E2-4A09-9737-51200D33DE7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72" creationId="{14DA1CDD-7775-4D79-BFA4-40019E8EDAF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75" creationId="{4933AC3D-588E-4D2E-8FC1-5D1C248750D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78" creationId="{43074A05-7B51-4702-80EE-A9D438EC645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81" creationId="{E54B99A7-8543-4345-ABDC-858B82DED09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84" creationId="{7AB9F8BB-5CBB-4E3A-B9C7-BF79EBE6D26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87" creationId="{6E3D89CF-3A0B-46DC-A1A3-6E3B1391554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90" creationId="{7792A4BF-8EE1-4F8F-8C1B-444883B32F9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93" creationId="{A75CF733-99B7-4F97-B097-267EB1D0CBE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96" creationId="{9838866E-D857-4717-A59E-653A1EE8BBF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599" creationId="{DB56F87E-C769-4C60-BB98-7A0E3EAA2A9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02" creationId="{21798140-6674-4E57-8557-2482E5D3891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05" creationId="{1459500D-DBEE-4B4E-93E2-47B711CB998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08" creationId="{B7AC3DDB-23B2-476D-A87B-456B13C4E3C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11" creationId="{13746009-C64B-4996-9603-EAE1A6E43DB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14" creationId="{65CB4503-1A1C-4E06-B3DA-D872AD6D721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17" creationId="{858068E3-A421-4F3E-994F-0C43A92E49E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20" creationId="{5ABD6A7D-83DD-469F-BC35-2BDF02FC092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23" creationId="{2EA7108E-FA8E-46BD-9D4F-A22E2933A5E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26" creationId="{F73BF1D1-B82A-4ADA-BEC8-3F754B1A838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29" creationId="{A3923945-001A-4067-A5F7-EFC155E3B8D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32" creationId="{E3285679-4B64-4BF9-AE0E-B6D8DA0041B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35" creationId="{65FF94CE-A641-4044-8896-A7DEEA28012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38" creationId="{02E70F1F-4CAB-44A1-8E49-3149A26F4C7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41" creationId="{84412895-5421-4650-8D8F-0DD14BD78F8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44" creationId="{E7E99F8C-49E3-4E31-B997-B7ABE025001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47" creationId="{059B50CA-FD4A-42DC-8351-8442EC8DA6F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50" creationId="{D85EE224-C724-4838-995E-613BBBA4AE8F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2" creationId="{4D8B571C-661A-4DFE-9855-FACC05CFFC02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3" creationId="{E7D9F3A9-4E8B-4A79-A5EF-A010FF712488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4" creationId="{9005CA4B-0E62-461E-B360-68E2914DE4BE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5" creationId="{6314310C-D624-467B-BBF0-59D78BF5B937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6" creationId="{41E66EE3-9904-4A9D-BC82-EDB8252F0FF3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7" creationId="{62ADBB42-3CBF-407E-9298-6EEC2848B2AF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8" creationId="{A7F41BB5-5A29-49A4-AAF3-F4F34DA5A121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59" creationId="{753B7D2A-C2E0-4606-AE87-DE9DEB9B77EA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60" creationId="{B369CDFE-B572-405D-BF95-976EC7BC24AA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61" creationId="{2E64BBCF-7264-4C47-9E7D-80C1D3385536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62" creationId="{06C36F5E-0205-4292-BC5C-251BAE11B7B3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76" creationId="{9243090E-EB95-42FD-8B53-FBCFC0CB49F7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77" creationId="{766BA85C-D5AA-4A0E-995D-A7D6F504CABA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78" creationId="{EF0850D9-7DF4-4E92-92BB-C2EB9BC295A0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679" creationId="{49C65CA3-6E86-46D7-99C5-AD2233F85D0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94" creationId="{0654E866-94CD-4ADA-A84A-26F7906C1C5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697" creationId="{17417CF5-EB77-4CFD-850D-1342A96970A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00" creationId="{77D66E92-B421-4E91-91DD-2EBFBAABCF8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03" creationId="{CB93C755-5B94-4CEC-B3C9-7011D9581D3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06" creationId="{573E93C8-EB64-4E5E-9253-44ADD329F98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09" creationId="{C795B120-E4A1-414F-A43D-6589D8E1F5D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12" creationId="{D52D025A-0A7E-4425-8DBC-7A3F8D288B2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15" creationId="{D73DBBE7-17DC-4325-879E-DE10FED3490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18" creationId="{87746542-0273-4664-9BA2-3470A9EE9DC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21" creationId="{6684D3A9-175D-4680-8DD3-E0F4F939664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24" creationId="{93239CBC-9C24-410F-8289-4B539A2A6BD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27" creationId="{087D50DE-262E-4080-84F5-734788BB17F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30" creationId="{B8367121-C861-4EA1-8486-7A15DBA9F35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33" creationId="{B5BC2DF0-5806-4A8B-8F5F-2F745CECFB4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36" creationId="{328CCE95-9432-492D-80FC-26EB4DB11B6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39" creationId="{1CE72558-4FBE-433E-A3A0-F382E1AECC8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42" creationId="{264E2820-1782-470F-A363-D357476C72A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45" creationId="{7B08346C-E1E7-4B21-9FF9-2315561166C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48" creationId="{89B35A51-9CBE-430E-A700-5B660FBCD2F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51" creationId="{FD81A92E-FB8C-4547-B286-EC1ED9754A7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54" creationId="{8B69E305-D30A-473A-B3BE-92B95D81663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57" creationId="{5A563F30-851F-49CE-B2DB-2E10E6C0AC3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60" creationId="{F5D7A11A-0EE8-4746-B0FA-3298E535857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63" creationId="{84363081-695B-4D20-A867-440FE199045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66" creationId="{7F78F20D-B4BF-4690-BA25-2A416CA79AA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69" creationId="{EFD259C8-9BCF-4B54-B638-8A80E0398F6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72" creationId="{8CAF249F-4263-4924-8E28-E1AC0AC7AF6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75" creationId="{1B377B8B-C9D4-4E51-A765-75D4A6C2D06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78" creationId="{88C5E3C4-8523-4877-95CA-E3BBBBF4125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81" creationId="{8EBDEDBA-A7EB-402D-99F9-B5993745F15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84" creationId="{FC89367B-D723-490D-A895-913FE51CC41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87" creationId="{654F0BF5-B842-4429-B4FF-3AA007753F2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90" creationId="{AD274128-5A17-48A0-9E1E-D3CDA28D9E9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93" creationId="{AA913B32-FFF5-4D1E-89C7-185BC439D5D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96" creationId="{C271CA3A-8EDC-4E51-A29E-D11FA3ED88E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799" creationId="{CB94CB9B-1236-4AFB-9D04-EAF25DB5D80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02" creationId="{F3291E1C-5567-4E86-90C2-E2C4C7DAD59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05" creationId="{64BF2C0C-383D-4B02-85D3-6B517587D2F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08" creationId="{800A0EF3-DC86-4A09-BEA9-57F385E3EE8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11" creationId="{99AD5A18-E4C0-4985-AA8A-85EACF6B393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14" creationId="{B8E49EA4-6DB2-4E39-AECC-51C5914E479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17" creationId="{354EFE46-8AE1-4A37-8006-115D0644876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20" creationId="{106F142B-8B0A-414F-A82F-727642DAD74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23" creationId="{C3A59A7E-180E-41EF-AA84-4ECBAE042EE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26" creationId="{7D3C0DF5-6388-400D-9D48-81D40A23506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29" creationId="{79EDB408-A58F-4BCE-87ED-48E47B236CF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32" creationId="{D08BA635-AFBC-4726-835A-D04BDF1710D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35" creationId="{106ED937-BB4D-4C38-9E1E-2C2B5DD7706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38" creationId="{B4739E26-B792-44C2-913F-4BD01A5599B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41" creationId="{3E54EB60-5782-4E3D-8DD6-43E09BEA3FD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44" creationId="{E49B5130-84E8-471B-91C0-2F9895FBAA4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47" creationId="{9AE917D9-2344-4D5E-A45C-2EB7D70745B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50" creationId="{C94942F2-E10B-4EFF-A3A6-5332824C368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53" creationId="{8C5D93AB-2607-41B7-A573-EA623B0E6F1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56" creationId="{56D681B0-4B35-4A6C-B77C-C3AE36CBBB0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59" creationId="{15E9D5BF-D359-49F3-AFA1-5B208732C62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62" creationId="{26B2D3B5-DF6C-4E72-8675-BAE118C4E4D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65" creationId="{D10C14F8-7853-4E83-A429-597B04EAEFE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68" creationId="{C0901ACF-4680-4F05-9B2E-4BEDA9F1227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71" creationId="{BEDC3E26-7A3F-4EB5-9990-C9EC7A29FB7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74" creationId="{842335E0-1DFE-4EB0-8EC2-18ADF8850A4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77" creationId="{6D25A036-B00B-4D29-BB17-AAACB3B0785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80" creationId="{49E4CF44-3FC1-41D6-BDA9-E16E7103F06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83" creationId="{527F4FB3-B61D-4B2C-9DEB-6315DF641B1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86" creationId="{73BC2056-AF2B-4C50-AB13-3A7C942E0F5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89" creationId="{CB13182F-82B2-42E8-96F4-2DF252C409A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92" creationId="{934C356B-4286-4C1C-BA92-3BC67D2F29A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95" creationId="{F116F701-3FA5-40E2-8A9F-A95470CBDF1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898" creationId="{9AB6BE27-212F-4996-AE19-7EF9D31BAE8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01" creationId="{941E0D63-EF30-4DC1-A0AA-FA858136697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04" creationId="{CB95226A-25C7-4235-B7C7-FF50EFDC9A6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07" creationId="{8DC1B41E-BB58-4C87-8BD0-921C779DB04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10" creationId="{9DAF4EFA-FE76-4A5E-A6C0-E0D720F2100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13" creationId="{745A8745-E83E-4F6F-994D-BAB139EDBC6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16" creationId="{EA9B6BF8-04C2-4994-8D3B-B61E81E2A2C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19" creationId="{C0AF2F7D-935C-44E1-A53E-CDDF8405B37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22" creationId="{2EAFF458-5144-49D6-A13C-177DB2B3CBE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25" creationId="{25E2307F-7215-49D0-A4DB-483DB290B6A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28" creationId="{E09D30E8-682F-4575-AF29-7E1CB265691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31" creationId="{99E45F69-0973-4D37-8B78-A5EAACD7303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34" creationId="{B681BDD8-A8B1-4954-9F80-9AA6FB7F06A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37" creationId="{A8C87559-9886-47F9-A050-A6F8F5A46F85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939" creationId="{8A1FABF4-4958-4BA0-A00C-B5856F68337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41" creationId="{A4E19E8C-0AEB-4363-A438-B6C85325EA5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44" creationId="{6B7B77F1-D08D-40F4-8E54-65F3494AED3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47" creationId="{8A28B2A1-A60D-4A85-A8AB-A326E48C9A9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50" creationId="{18675BD6-DEFE-47D5-A702-3F2CAA6E77F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53" creationId="{919AB135-3D0E-4D30-9A26-A4C0025BAA1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56" creationId="{608D5FB0-2813-482C-9459-1FE640BDF13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59" creationId="{95196B1B-9826-4BE1-9AFD-AEDA0545A5C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62" creationId="{28316A30-7EEA-4161-8ACB-D2831888557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65" creationId="{66515C44-572A-4D93-BAD3-AD1D29D3EB6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68" creationId="{08BC1BAA-D0A3-432F-BA12-37876F3E752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71" creationId="{77779D60-8A9C-4DD7-86DD-3FF19800446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74" creationId="{355B8D98-9152-4C46-A7A2-23DC5B765DA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77" creationId="{378384DE-CCFD-40E0-B305-6DDB49AE2AF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80" creationId="{C70A431B-2757-4639-815C-982567758D9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83" creationId="{8D14094D-05B0-4B11-889C-552B2177554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86" creationId="{D8B68E3F-8A69-44E8-BD6C-9E56562B625E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89" creationId="{0D0AF169-6E8A-4000-9800-FDDC99A918DF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92" creationId="{920A7AA8-8EF0-4B39-A525-68F2252C411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95" creationId="{C7BE2A2E-C1A2-4DB3-A852-9B6A7C5CA3C3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998" creationId="{DBAF3094-8509-48D5-B348-D4400346421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01" creationId="{D80F68CB-B7E0-48D7-B7A6-103362482D0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04" creationId="{C3FB0989-E73C-4A34-8CB7-84C04D293B5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07" creationId="{5409A86F-521C-43A2-8BFF-3E358D8174B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10" creationId="{D281817B-C70F-45EA-8C12-233F8AF84BD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13" creationId="{5105AEC9-470A-408E-988B-157097368CF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16" creationId="{3BE500C2-BDE7-46C9-BC79-F14D2F5B201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19" creationId="{19CC2A42-8AC9-443C-9533-E35F7655ECEC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22" creationId="{A190700B-E05E-4D93-82B0-4396CFD7974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25" creationId="{5162DCB5-CE77-43CF-8DC6-DCC3F2673F2D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28" creationId="{E47D912A-9FF3-4427-AAE0-BF740549396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31" creationId="{8949A5EF-7C97-4D38-977A-EF61C351CBF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34" creationId="{E07D0F7B-0421-4007-9027-D332D0E3712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37" creationId="{037CEB5B-D562-4939-BDEE-60F82B678054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40" creationId="{197C3ACD-3645-4194-B511-D9986AF4D7A2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42" creationId="{735B6A18-C1D6-41DC-BEFD-1495A086F50B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43" creationId="{2A00CEAD-3B10-40C3-B18B-C6A0A71051CF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44" creationId="{B1FE694B-1051-45FA-AE4E-2253261C708A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45" creationId="{48F9D1E4-CE7E-4DCC-88F1-397EEB852EE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47" creationId="{53924D62-00D4-4B58-854C-2C7A41ACB2F6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50" creationId="{F74F3088-2686-4823-806A-452F41213E39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53" creationId="{383BEA10-5022-4E52-89F9-A80CE0AE3D10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56" creationId="{2B609E33-FABB-4970-B9FE-21EAAB4DE64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59" creationId="{6CDF6B35-D9B0-4738-9B6E-611CA50B09A8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62" creationId="{C5100CD1-122C-4C29-B531-D0B0476113D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65" creationId="{F46A5A4A-8170-4CAF-AB1E-930BF81FDF11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67" creationId="{EEB00ACF-4779-4F18-9977-6FBB05593E0C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68" creationId="{C7BC561E-A611-4439-9D52-30B48C607AAD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69" creationId="{18C57008-546B-445B-96E8-24B103121755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0" creationId="{CA9F9208-2CE7-4AF1-B2BD-51CC27C695A5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1" creationId="{50C5C26C-D938-41E7-B1E3-279B721E210B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2" creationId="{B707F5E8-92F6-4249-8C33-915D41319886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3" creationId="{3A5DF371-587B-4844-9D2C-7D135DE66E7C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4" creationId="{97F2EAD2-8DEE-40F2-B2D6-BEA9658FCD48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5" creationId="{C33A5079-1A98-4FF1-A669-CBC814041711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76" creationId="{94E4A00E-729A-4F98-AAC3-06D9C36C2D5A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78" creationId="{AD67F95C-D53A-4E2C-A11A-9802083BE145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81" creationId="{0C75679F-736D-418A-9095-304AB87D9A21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84" creationId="{B0550632-A0F8-4195-8F92-A84778D03BB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87" creationId="{CEBD8B90-D6B4-473E-A281-9EDE1C73F092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90" creationId="{AADC48F5-0C7A-4C9A-9C54-B27E04796C5B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093" creationId="{B6F8D4C2-0450-4E1A-9030-F2CB0AED4E27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95" creationId="{658BF487-09DF-4346-9F3D-E0B25B155CE9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96" creationId="{CEC46D6E-3864-4EC2-BED4-45D7C386F9B7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97" creationId="{D936512B-8F2A-4877-A2EA-67587DEFC5E9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98" creationId="{2C2CE67A-650B-4161-885B-0BDE3319E18C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099" creationId="{C81622C8-2513-49E2-8088-7098FCE723CB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100" creationId="{07475E59-B839-429E-B57C-3C45EB1FFE87}"/>
          </ac:spMkLst>
        </pc:spChg>
        <pc:spChg chg="mod">
          <ac:chgData name="Alexandros Rekkas" userId="e1883d16-590b-4e68-80df-d1342e783bc2" providerId="ADAL" clId="{CDFFF356-D5AB-4D08-9C5A-D787D7079023}" dt="2020-09-01T09:45:27.365" v="426"/>
          <ac:spMkLst>
            <pc:docMk/>
            <pc:sldMk cId="3240305988" sldId="815"/>
            <ac:spMk id="1102" creationId="{D852ADEB-91DA-4655-896C-824D99161276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104" creationId="{16F078E6-4F04-483E-A19F-401C92105A4C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105" creationId="{4CA1B556-2800-4346-8303-BABD498B287C}"/>
          </ac:spMkLst>
        </pc:spChg>
        <pc:spChg chg="add mod">
          <ac:chgData name="Alexandros Rekkas" userId="e1883d16-590b-4e68-80df-d1342e783bc2" providerId="ADAL" clId="{CDFFF356-D5AB-4D08-9C5A-D787D7079023}" dt="2020-09-01T09:45:27.952" v="427" actId="27636"/>
          <ac:spMkLst>
            <pc:docMk/>
            <pc:sldMk cId="3240305988" sldId="815"/>
            <ac:spMk id="1106" creationId="{6A29BF2C-DCC2-43A5-AF09-288B2878738A}"/>
          </ac:spMkLst>
        </pc:s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" creationId="{73900312-90AD-4F86-B7FA-3AF3850962E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" creationId="{605AD2A2-EB1C-4864-A852-C6311D9A796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" creationId="{5D1BF3B3-B2BB-4C83-94FE-706E8FACBFB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3" creationId="{292EC4DA-23F7-476F-9EDD-E382756C12B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6" creationId="{E711D2DA-CD9B-4729-98FF-69D7500C807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9" creationId="{DE621BC2-65D6-44F6-9B10-EAB1E88AE75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2" creationId="{0A822CE6-0B3B-414B-BB94-21CE8E76251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5" creationId="{D3B9E262-4FE7-4313-94EE-A188689204E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8" creationId="{E7323211-0A13-4908-9A76-805FC895936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1" creationId="{4EB06421-2ABA-4083-A89B-A206D6063FA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4" creationId="{95B2BF6F-C920-4E70-9C47-C117BEA9574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7" creationId="{8155B189-6E4A-420E-ADE3-B4AEC45C0E8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0" creationId="{1FE7DC5C-73D7-49FA-8184-DC771D80F0E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3" creationId="{BA5F3056-D5EC-4E15-8385-78CAAED39D0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6" creationId="{5340A9C8-C4F8-4C52-8483-39EF147AC25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9" creationId="{5FFC690A-2ADD-4B18-97D6-FB67566E388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2" creationId="{B784F76E-1301-4787-AB7B-9B34A51EF18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5" creationId="{0D2D8CCE-E640-4B54-86F1-A466E5E93FC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8" creationId="{2EB189A2-5AEE-4C46-B522-8E3333151B5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1" creationId="{F9FE6DE9-214A-4EAA-AFFE-263DD544D50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4" creationId="{3859A30E-FBC2-483A-BED5-B40723A654B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7" creationId="{4DD61896-B30C-43E6-B77A-73E4FEF1F92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0" creationId="{A95D8CFB-BF8F-4E1D-832E-7134C56B32C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3" creationId="{A014A0E0-CC1E-41B7-9D01-7EC0F819BAB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6" creationId="{D7CD5DB1-9180-4FF1-B4E2-FE502A78789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9" creationId="{36FA4EBD-3E85-4826-BA12-DB49E957F48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2" creationId="{FC7E0503-DA46-41E8-824A-06DE1EE1BFA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5" creationId="{1A89ADCE-CB6B-4CFE-87DD-702382DC088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8" creationId="{89513DB1-F261-406B-8806-1BE8694A002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1" creationId="{721C9965-FE99-42EF-B17E-D0C1AEDA8E6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4" creationId="{4ADAF28E-9D8D-40A0-88B3-6FB5E875690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7" creationId="{28F109AB-D542-4BD4-BD10-DE88A8CB255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0" creationId="{DEF25211-242B-4659-A8B5-9E4522CA726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3" creationId="{23983ED0-03C8-409B-B12D-B701B047913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6" creationId="{81422F7B-FC71-4FD6-9355-9A5BDCBA5F3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9" creationId="{F6541D6D-A561-402E-8D8C-3E926EF865D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12" creationId="{067D5BA8-57E6-477D-9AD9-DB9919299B5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16" creationId="{C1775C52-0C46-4503-8F7D-B9D9483868E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19" creationId="{2D903CD9-E28E-485D-84DC-10037474331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22" creationId="{F9A6F014-16FF-484D-AC97-30E1314267D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25" creationId="{F800360A-FC70-448D-8109-01D379D6D72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28" creationId="{E9687E19-F2D8-45CE-B8AE-795947DC323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31" creationId="{D7257B10-E3BA-4A57-A762-77985B90990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34" creationId="{D6596288-0F0F-466B-ABD9-8F926BDB65B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37" creationId="{5E7DF600-3F9C-4229-887E-F13877F6001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40" creationId="{7C152F44-CB21-44BB-9E3B-DF807B7F27F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43" creationId="{8EE98F9F-29B7-430F-9F95-F808D440C33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46" creationId="{F10E8E16-1462-4186-BB5A-9CA189772C5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49" creationId="{DC3BDEBC-C43E-4648-9BCB-EB4AED2B40C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52" creationId="{50D55A0D-E274-4618-981D-06FACE6D9EE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55" creationId="{5AF02BA8-AA53-4C1D-81CE-B8465AFF7E3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58" creationId="{BE5FDBAD-AC55-4706-85C4-72AED18BADF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61" creationId="{FA39DB8B-5885-4AF0-B926-09D3AE4F2FC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64" creationId="{0A934022-05ED-482E-B747-1FEE04BAD5C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67" creationId="{61463801-2CC4-4778-867E-F7BFC40C8F6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70" creationId="{786EE6FC-0160-4DDF-B0E1-B4511BF16CF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73" creationId="{EFF57A68-625A-492C-B4F2-081A93F9498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76" creationId="{93F01455-5EE4-4949-B07A-D5912BE210F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79" creationId="{5D138037-E221-42E8-B070-FBF2DBBE443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82" creationId="{9A5E565C-91A0-4E3F-BE14-EA68F2536BE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85" creationId="{BDEF2D62-0C54-4653-B12A-452FB3DB639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88" creationId="{9D550B17-E171-48F5-98A4-4F78AA0CB0F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91" creationId="{89C72C45-63F1-44F1-84B2-5A702EB8455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94" creationId="{E95BE46B-C620-46BE-9415-A9839E391CC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97" creationId="{96452F54-8F1C-4CA2-9282-90FC293DBE7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00" creationId="{6D53573B-4151-49B7-A4D6-07407B4C937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03" creationId="{56CF1429-315C-41B2-A5D6-6B6B8B47057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06" creationId="{68D28EA1-0ADD-4E05-A6CC-7CA37BFA004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09" creationId="{06957BDC-CAED-439F-8B37-4653A8490AE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12" creationId="{247C8D31-5E1C-4703-91A7-22039E0E205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15" creationId="{DD007EBC-7601-4F57-8460-4F2049BBC6D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18" creationId="{64FA84A4-1BC6-4115-9A65-4121B461C0C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21" creationId="{3F6EDB6F-881F-431C-A04B-2DE5B61C972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24" creationId="{4A82DFA9-AAEA-4D92-B8EA-85AF4885936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27" creationId="{3EA9E2AF-75B0-448F-9161-D26C363A3F0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30" creationId="{050DDEB6-E770-4335-9D34-A41943E7FBE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33" creationId="{17D19507-7059-4B81-883B-D67489EDF3A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36" creationId="{7CCA27C9-FB79-4090-A864-84E2D611E48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39" creationId="{B0ED0F53-B425-4587-8961-9A48DA8BFB3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42" creationId="{7E71B116-2A63-439E-B95A-6A4957402B9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45" creationId="{5BB156CA-7B20-4D12-8D46-C0D305FC038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48" creationId="{72418FEB-3926-4A83-B06D-65450B85A2C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51" creationId="{264020FA-BC23-44F5-823F-155E956D0E8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54" creationId="{FBB184A6-433E-4A16-AAB7-7BA4E82F3E9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57" creationId="{66D21257-029C-4464-82A3-AFADE0C3DB5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60" creationId="{F5914A55-F75A-4F86-9ACF-7A517BBAEBF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63" creationId="{096BFECC-2C92-4689-8D71-0E3B2F128D9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66" creationId="{907396D7-D727-449C-9AAF-A9FA2DF602D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69" creationId="{651BD955-C4A6-42A2-B1C7-90912FDFB34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72" creationId="{49B642BD-85F9-4835-BC0E-AD5CBF44801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75" creationId="{C459C230-02D1-4EA5-8472-AAF0A2666E8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78" creationId="{D89FCB8F-3F1E-4BAD-A0CA-75A77CDC460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81" creationId="{0F581957-A867-47B3-A8C1-477AE65DE7A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84" creationId="{52D08E9C-C858-49E0-989F-D63AAD00BFE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87" creationId="{B65589DE-7993-4029-AB13-1EAC1CE42C6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90" creationId="{FA274BA4-5E3C-49A3-8618-A23DADE76A7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93" creationId="{1A372DEA-23E7-4B03-8064-3A3F90832A5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96" creationId="{022DAA42-3B77-46C2-B02D-4536D2C8774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299" creationId="{0B1CA25D-7392-4745-B74F-0DB30AB634A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03" creationId="{79798DAD-15A7-41FB-9868-86B979608EB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06" creationId="{7FCF1D96-B263-43E2-854E-849A9953427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09" creationId="{F5390FA9-7112-4958-A6BF-4FD55592337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12" creationId="{3B40FBFB-1307-496C-A095-2D52A59B7B3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15" creationId="{53E29633-D6AF-41C3-AA65-25FC7E408C4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18" creationId="{490F5D99-3897-4503-8414-957E86A63A8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21" creationId="{BFC167CA-8ECF-49E6-B5ED-079A0EF5ABE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24" creationId="{46E22779-75E4-448C-B2FA-D0272AAEB80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27" creationId="{01DB6D3E-7A0E-4027-B8D1-77A45128C6F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30" creationId="{F2E2180A-21A2-4524-AAB2-429F4B535E3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33" creationId="{84FA7174-B5C7-4684-B87C-26AD80B39EF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36" creationId="{B5EC5AFE-8C0D-4C25-9346-5F02FA61363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39" creationId="{41BE3A0A-673D-40EA-A34A-E568C397949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42" creationId="{AB69FC64-5BEE-4F4C-BED2-EE43495FD36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45" creationId="{2AC6DD3D-D2DC-4EC3-AD52-79B41F394B4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48" creationId="{3B50CC48-6DB9-4EB4-BCAB-FA2E0B6A969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51" creationId="{AC3EE648-3108-4946-A5E2-9DF4580178D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54" creationId="{C0CE70D7-2032-4263-8FCE-41B065A0B6B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57" creationId="{EF52B6CF-6A14-4FBD-9541-0FC64AF349F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60" creationId="{37DC3AEB-A8DF-4371-A521-ED84547B63E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63" creationId="{6E0BF307-4774-45CC-8FB1-C83B54A6852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66" creationId="{342C585F-B4D5-443F-B42B-8037BD65896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69" creationId="{D80C5CEA-6189-4C3B-88A2-34A69136526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72" creationId="{773582AD-B61F-4D97-B755-4E3E16E2BD4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75" creationId="{BCBF4627-1AC4-47E6-B78A-76647ADC50D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78" creationId="{881F35CE-9370-4629-877B-863BEB8EA60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81" creationId="{40A622C0-010C-4B0E-B106-3223708D00A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84" creationId="{C0182961-7006-4548-85EF-52DA1EE9D75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87" creationId="{41E3F9A3-C53F-4389-9F8E-8572ADC783A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90" creationId="{FFF1A720-5D26-47FB-B2DE-F27CCA8BB39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93" creationId="{6A57C127-AF8F-412C-A0F5-04B8D0EF43C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96" creationId="{6C924D25-70B8-44D0-8412-8793C993980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399" creationId="{188D6586-D69E-446A-A3D4-1E33739637D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02" creationId="{0BB09240-3930-443A-88C8-75273167242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05" creationId="{D6F75D2D-65B6-4649-BFA1-6D7E3432B01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08" creationId="{8278F989-F553-4B96-9EA5-185C4CBDBD6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11" creationId="{2437D863-E5F6-4002-8178-DD11A44B8B7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14" creationId="{2B15D400-96A3-46DE-94BF-665B2E762B5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17" creationId="{569E24D9-A0C1-4A7D-95F0-B8A5A1853A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20" creationId="{34D2CF71-4C12-4DE4-A528-AC1EE1A8755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23" creationId="{6C238736-0EF4-408E-A985-17C3A81B525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26" creationId="{4AD9D1B3-8790-438B-B4E9-60DD79AAB00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29" creationId="{4E7790FE-8535-4266-B239-16EB79093E8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32" creationId="{8CDDAD68-D944-4B5A-9B14-B038D76359E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35" creationId="{23AAC230-3A76-426C-885D-5B6DA02C409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38" creationId="{F84A054A-BBDE-4835-B951-B8D2CF34F97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41" creationId="{4F8ECE34-C554-4397-BA8A-26525B2A352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44" creationId="{C4505C72-1BF3-43FA-94FF-87C5468E25F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47" creationId="{0951E85E-35AD-4C18-9A27-195AB3D8805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50" creationId="{4C383CA7-49A5-4F19-A7DD-21C86AA5093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53" creationId="{A5CAA0F9-A342-4B64-BEA8-821B81063BB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56" creationId="{C85DF99E-83D6-4978-A5DF-03F3E726BB6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59" creationId="{1BBCFB31-7DC3-4D18-AE8E-B45117E1D55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62" creationId="{502D248C-D070-4F53-80AA-D54AD4C1CE5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65" creationId="{6FF82EAB-6CE0-49AF-9C1E-9D3328DDB86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68" creationId="{E8D2B00F-CD58-408F-B3C9-5F72E0642EB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72" creationId="{3CF451B8-DA46-4E2E-A687-048B84BC0A2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75" creationId="{C764861C-C464-41E4-AFF5-3219D444C91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78" creationId="{723CB8C5-3A94-4D41-AD0C-30AE5C5920A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81" creationId="{503AE677-B2D8-4952-ACD5-76F5E6B1140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84" creationId="{8FA8E8FC-D8DD-410C-9277-46EE510187C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87" creationId="{A1AC1404-6CA2-4335-A09D-36EB480D350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90" creationId="{A86C88CD-6757-48BD-82BA-3E1D00D6F80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93" creationId="{3B00EBF2-D2DE-411D-8FA0-7BDE364F891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96" creationId="{C8D64699-6C45-4B33-BBBA-BCB4196C668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499" creationId="{301D401D-1E91-41C1-BC75-D13688856A5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02" creationId="{AC635382-898C-444B-BBFD-1322791CB77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05" creationId="{113F8486-426F-4AD7-A08F-1CC1BA3D8E8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08" creationId="{C10C5247-0E1D-4F95-A6A6-BA822042C3B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11" creationId="{47D7634B-8D0A-4394-B93C-E26C23D5BAB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14" creationId="{9C17622F-10EA-494C-A45A-9016AD8581D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17" creationId="{CA15B148-246D-4457-BDA9-C84ED7EA594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20" creationId="{A8F6FA93-1DBF-495B-BB3B-C21ED5BCBB5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23" creationId="{7A065573-9AAD-4DF2-9D70-D6740DE0BC8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26" creationId="{17363198-1BAF-4254-B8A0-04E09D1ECC8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29" creationId="{DBAD48D9-4EDD-4871-B1AF-D67FF0D4FE3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32" creationId="{D2D4031D-3AF9-4FB2-AB68-A58E252A59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35" creationId="{3DDBE29F-AB96-465E-BBA8-4EFEE2E19F8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38" creationId="{A2BE15A0-4417-4342-8988-CE9489C549B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41" creationId="{41CB8D97-DC8C-4E1D-A04E-0F49B441D2C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44" creationId="{822098B1-5B7B-4088-8628-802D52E1163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47" creationId="{3C9B20EB-EBE6-4A0B-A23D-E063D157EE6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50" creationId="{FEEBD4C0-BFEB-4C29-BDD7-FC0D870D9B9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53" creationId="{32A1C417-264C-4EA4-9713-6EC4BFFBF42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56" creationId="{885B961D-6625-46C1-B3B2-6CC3F47E056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59" creationId="{648992F9-31D6-498A-BE4C-C6F5A934090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62" creationId="{7E7E621C-2FDF-439F-8365-79C6451F162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65" creationId="{11F36827-57EE-408F-A742-1622725FB57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68" creationId="{F0BCF1F1-C880-4688-AA0B-19DE0C1E8E1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71" creationId="{080462BF-C5FE-4A90-8092-F77821BF410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74" creationId="{5158093A-725B-43CC-AD0D-0AAE893C55C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77" creationId="{E5D633B4-3873-49A4-B2F8-4E95ECD617C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80" creationId="{B1413C4F-1F52-4F88-9390-94D9CBA4372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83" creationId="{9473C5E1-D691-4226-9706-884CAB2B8D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86" creationId="{90E4585C-584D-46D6-BD93-2DE012709DC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89" creationId="{3882E7FB-B77A-41A4-813D-F9C3EEC7AA4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92" creationId="{BE8DF071-5902-47CF-8EC3-65DDBAF5C0E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95" creationId="{C795AD80-DB20-439A-8C20-471650D9E56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598" creationId="{1B79EC14-1807-4FD8-BA41-84E22216A2A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01" creationId="{CA35F866-1A39-4068-A902-41AC172E2F5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04" creationId="{9EBCC2BD-A8CD-40E1-8205-799A7EF6C3A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07" creationId="{57EF8DF7-A560-4D16-A369-DD9B10013E2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10" creationId="{5BBC0CCA-20AF-44E3-BA07-533F914947A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13" creationId="{CF3264D4-955B-43DA-9E38-250FAF3BE38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16" creationId="{112D59DA-5CCF-46DE-9A27-2ECE78A4642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19" creationId="{85D101A3-14F8-446D-9694-ECDE0AA361F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22" creationId="{9EE71A17-B7E9-47CE-A99A-21F6CA1A839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25" creationId="{AC0DBF09-6B4C-4F51-AE14-D938147E9B0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28" creationId="{7B22DCD9-4EFC-42E3-947F-E9B7F8CFA36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31" creationId="{28DF8B03-E00A-490E-ADE6-969F077D062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34" creationId="{5A4154F9-0F7F-4ED6-A8EF-ECBF5C83BAB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37" creationId="{47699C52-64D2-4F40-A032-AEC276B2A87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40" creationId="{9B9ED821-6794-4C2F-9870-239FA4FD6AF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43" creationId="{2D551839-4A4E-4FE3-B715-C72897B413F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46" creationId="{7E95B112-A073-443E-B485-56FA41DBDE0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49" creationId="{F900779E-4A2F-45BE-A9E0-C90E73A4CF8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93" creationId="{10D65515-9D7D-4559-9B1D-8305AECC8F2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96" creationId="{E4094A49-5867-44D6-8F70-817F2ACEA18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699" creationId="{5B8B5E24-83F8-412F-AC5D-63C38C811AA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02" creationId="{C490A002-67A6-42B8-A022-F90B0F330DC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05" creationId="{92F77238-B693-4661-8D36-FD6210F1F47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08" creationId="{D390D005-38B1-454A-9578-B70D916378C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11" creationId="{E7933C20-EC15-4B0B-9BD2-7DF420C5C2F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14" creationId="{E225C011-A223-4D62-A9CA-9D5661A7F53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17" creationId="{4DAA1FB4-6CA7-44DC-89F5-29C385EF9FE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20" creationId="{49B87B49-CBE9-444E-BC4D-395D7D2EF47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23" creationId="{7AA22712-FD0C-4CF9-8121-008E8CC2A64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26" creationId="{88401C34-1FE1-4917-A7FB-6A46D5AE1B7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29" creationId="{14882B84-2FD9-43BE-82C3-482A0AE9BFF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32" creationId="{B1CD438D-7CA7-4C45-AC07-599E0E86C77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35" creationId="{3DA79EED-61C2-496B-8A51-6EF9EAB8720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38" creationId="{BF36A391-98C1-4D2D-AA7F-7390348DB7F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41" creationId="{A1FE1972-6EAB-40A0-9C08-48F57287CF2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44" creationId="{B7827D07-4D59-44EA-AE02-25801543B63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47" creationId="{4C92D4B3-7840-4790-B5A0-5D07DDEB93E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50" creationId="{5CDAC1D4-FE85-465A-B305-2DD0884965D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53" creationId="{EEFF8BEA-6E9C-4361-A820-1FF86436787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56" creationId="{94237AC9-05C6-4064-9CFD-68D0290875B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59" creationId="{1F5B240D-F1D0-4011-946A-4AF9B33CC86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62" creationId="{59D1B844-CA16-4156-9F37-A8126952F88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65" creationId="{7D79EEC7-F0EA-4340-8F33-5804AEFD2E4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68" creationId="{798F08A8-58AA-422D-A0B7-D280E9A3E28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71" creationId="{1831F5AA-85A1-4A7D-9452-0107756C85A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74" creationId="{51CA232F-7F4B-4A5B-B014-06C85EB972E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77" creationId="{FFCBCD9D-B092-459F-9A23-883CE0FA389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80" creationId="{CE359AF6-48E9-40BA-ADC5-DED3B9442FB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83" creationId="{7DCCEC34-1359-49E5-AAAF-BBCE5F9CBEE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86" creationId="{FDFA2862-EDDB-476A-8884-B6EBEC7981F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89" creationId="{71B065C1-A1A2-45A7-9AFC-7BBD669FA2B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92" creationId="{71A0E120-49CA-4624-A04E-5D2005BE4DA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95" creationId="{C7CC585B-B7F9-4AEA-90BF-5B6D40A0B29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798" creationId="{8E80FBB9-5A58-43E4-8B38-A0CDAF08A49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01" creationId="{20F43DDF-05DB-4EC0-93DA-2576AD40274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04" creationId="{5DE465F6-7B92-4075-BF77-960620BF4C4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07" creationId="{850E225F-ACE8-4D0A-862D-268C6707A10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10" creationId="{141D42DD-2FF4-4A02-82AE-FC43C451D8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13" creationId="{4AE2674D-1B2C-423D-BE07-C4C6D2D19E1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16" creationId="{C55E030E-9944-44D3-B20A-01B03314287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19" creationId="{DC1A9308-832E-4E00-B42A-F9C35F9C9EF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22" creationId="{DEFCCCFC-784C-42C2-A8BA-883DEDCE109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25" creationId="{2D1A9DA1-5B2F-4A47-815D-E93763D351A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28" creationId="{CD73C393-7CEA-4C89-B6BE-6BEF1517B1A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31" creationId="{3A6D5E43-4C33-4573-AAD7-29430E10000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34" creationId="{005AA612-A481-405A-A1B6-69832D97476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37" creationId="{75695D8E-7AE3-4FEF-8F5D-20F1A514907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40" creationId="{D0EFA10E-2EFD-49B5-AFB4-E2B96CD678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43" creationId="{DBF18227-3D76-4815-83B0-0B8F2C715BA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46" creationId="{E9B8EA32-F152-470F-BB72-F358EEC93C6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49" creationId="{6E711A80-E53B-4405-923E-E23688B0E96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52" creationId="{B66EA14F-C655-4D57-BB48-DE15098EA94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55" creationId="{4B5A6D5B-E41D-4F91-9E78-18E7ECF40C6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58" creationId="{0296EDEF-B0ED-447A-B25A-0D230B7BB70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61" creationId="{1475216C-1523-4DB6-AE63-E54B145DA40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64" creationId="{13F3C41E-EE05-4B3E-A603-085867577BD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67" creationId="{F154F7BD-641E-4085-B73B-7F137749EB1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70" creationId="{7CBA656F-DC8D-41FB-8350-E1BC99B81CE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73" creationId="{5EEA8FE0-48F3-4DFE-9529-86FD9314B34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76" creationId="{FE6B80BC-01C6-42F1-876A-F4761F36BB3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79" creationId="{E0B63CB3-74BD-4F91-ACCE-1621FD39573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82" creationId="{58F9BE47-6BD8-4F90-8D7F-3AECA8C71E4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85" creationId="{B684B99C-B14A-4077-AC66-78F9C828F5B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88" creationId="{4BB0BBC0-F5C3-4D74-AD21-210C171E7C8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91" creationId="{B8F55963-409A-4408-BDD7-5710D95C618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94" creationId="{6ECB7EBA-9991-475B-BEA6-A782E696FC3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897" creationId="{C98FE04D-52C6-45D2-BDBA-0641DD8C34B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00" creationId="{6D105435-11C3-49EF-A0EE-A3F13398E91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03" creationId="{D9965295-8D6C-4EBB-8106-6F316FFDA33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06" creationId="{5A8121E3-0172-459D-BF33-D3829DFA105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09" creationId="{C330B35D-F9C7-443B-B0FE-C4FFD4E3F37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12" creationId="{48ABF7CC-26DF-40D0-8998-542150CD70A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15" creationId="{054CB8A3-C705-4274-94F6-58F0F2FF0C0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18" creationId="{C372EB8D-05F5-4D54-A9B9-459B5E2A7EB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21" creationId="{91CB50B8-1C12-4349-B916-974F07F3C10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24" creationId="{40078028-C21F-446C-B936-76C83F70EA4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27" creationId="{8727104F-7683-4221-87C9-D795E176A27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30" creationId="{5979A5DC-780C-42EA-B919-D68A61FA20C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33" creationId="{61BB0876-4D56-4C31-963F-A51B67C75C5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36" creationId="{BE28E851-02D4-4AF8-9F86-3CDF99EF1DD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40" creationId="{F6824360-2403-4DD8-8DCD-87ADCE6297D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43" creationId="{3A3A1B0B-6BAF-44C0-82C4-51095E3CA65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46" creationId="{314E505E-1CBC-4391-80FA-327498F7B1F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49" creationId="{5BA03C9F-D94F-45C0-BF9E-A61D762C9A0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52" creationId="{814688C4-7F84-4822-9B4A-A13C2D64A54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55" creationId="{70C1975C-719D-4098-9C9E-7E9FB8ECB87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58" creationId="{887099DB-04C7-402D-B2B0-8560CC081FD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61" creationId="{CEE532D8-D41F-4F9F-9524-B08A6BC0487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64" creationId="{AA8DE979-C1A3-440A-9115-663E19E1D7A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67" creationId="{998EF315-2903-4BEE-926A-D0781997E53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70" creationId="{D67CF0EB-477C-49AF-BFC0-7D5656275EB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73" creationId="{230194F9-5050-4C90-A3E9-DD861E59DEC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76" creationId="{3AE5903D-A5E5-4E83-AF32-75EC983CFDA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79" creationId="{4B99C8C9-50DA-47D7-B779-F90167720CEF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82" creationId="{BBC677B6-4412-417A-AA59-5FC1CA0E61E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85" creationId="{C6F72AB0-7A30-4F65-8AC2-4A3D1E3BBEE3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88" creationId="{3AE659C4-97FE-4FB9-90CB-CD45ACBABC1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91" creationId="{5CC4DB09-C868-4432-AD5F-6BD5D6EF0F8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94" creationId="{02A5C458-B3DC-40BC-A9B7-DCAD5649DA8A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997" creationId="{6BE65E67-32B2-4FFD-9CE5-ED1519CE0342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00" creationId="{F9E51638-D345-430A-BBCD-A2BE9963884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03" creationId="{C25906C5-97D4-4914-9491-45A20E76DBA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06" creationId="{DDA42D88-4443-4AA6-98AA-2591A553EBB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09" creationId="{CCA8F1A2-14D2-47F7-BDA1-731BBC6CC6E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12" creationId="{6914D837-3BA9-48B2-A7C5-3E56ACC6E7D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15" creationId="{A57DBB64-0D08-402B-B12E-62A3A5E4834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18" creationId="{29F46181-BC13-481C-B9DD-C381DBED8C5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21" creationId="{46926207-85AC-4C7A-9FAE-D895232A238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24" creationId="{A3AF656E-FA78-414A-BAE3-6132F996ECD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27" creationId="{7FE63D11-0673-48B5-AB2F-0F647837A0A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30" creationId="{235A39CD-77A5-4F17-B018-79F44001F289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33" creationId="{8FCEFF5E-07B1-4143-8419-4E8D020EDD0C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36" creationId="{262CA5E4-002E-45A5-AFAE-E7EEC335A811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39" creationId="{2B1D5851-5C26-412F-85EF-2808DAF06607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46" creationId="{8A5863B7-6E0A-4B7A-90AF-38EC9E567F6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49" creationId="{C4C81A00-4174-40E1-8C19-3E2B286A990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52" creationId="{897844B4-2D6F-4C1C-8E37-1C2E7F7BFDC4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55" creationId="{A2552393-1D60-43DA-AD31-1A887A19C99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58" creationId="{31796583-843A-4217-90B0-0C17F281F21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61" creationId="{4A4C199A-0583-4E7E-9381-15A3C9B19650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64" creationId="{8FE056E3-89F3-4E4C-ABAF-7A49EA789FE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77" creationId="{4A89A8CC-1420-4522-9936-67D59A18CBE6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80" creationId="{8F0C84BF-BDC7-4BC1-95F8-037AEB91BA0B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83" creationId="{0FD9F7B3-CECF-42EA-BB6E-DFC6773C7458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86" creationId="{28572D91-CD8C-4EC2-98CE-9993B58B2FB5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89" creationId="{CF879DBF-050B-491A-B543-70564D36C32E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092" creationId="{EB3A3493-28F1-4B38-9861-583FF27B799D}"/>
          </ac:grpSpMkLst>
        </pc:grpChg>
        <pc:grpChg chg="add mod">
          <ac:chgData name="Alexandros Rekkas" userId="e1883d16-590b-4e68-80df-d1342e783bc2" providerId="ADAL" clId="{CDFFF356-D5AB-4D08-9C5A-D787D7079023}" dt="2020-09-01T09:45:27.952" v="427" actId="27636"/>
          <ac:grpSpMkLst>
            <pc:docMk/>
            <pc:sldMk cId="3240305988" sldId="815"/>
            <ac:grpSpMk id="1101" creationId="{B14D7DCA-AB82-47D6-B96E-185605CA481A}"/>
          </ac:grpSpMkLst>
        </pc:grp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" creationId="{99FA0A68-707D-46D5-834D-BF42D14F9C1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" creationId="{BC2BB4EE-603A-4611-B10C-F9567C5FD13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2" creationId="{074929C8-02F1-4298-9B75-7D7D7F65D6C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5" creationId="{FDBA1BBA-50FE-4387-B05C-843C8442D4E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8" creationId="{36B8B379-EE21-473D-9F0E-837A8A4E887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1" creationId="{0D520D03-AE7A-4056-BDE9-6DD50BA5313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4" creationId="{523D8B77-DF17-4CAC-B1DE-837484C2CEC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7" creationId="{B13759AC-6F7C-4F14-BAAA-A148F6FAE6D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0" creationId="{2BA23FF6-C7E9-4632-A50C-FDE640D2F98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3" creationId="{8D90DF45-2C41-4AA6-9F7F-E64E5923F47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6" creationId="{29FCEB83-30EC-4955-A6E1-0AA0C519D98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9" creationId="{C63CF1D5-40B6-4BED-A4C5-676ED5C82C3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2" creationId="{6FD5583B-4193-4CD0-87FA-E527568DA26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5" creationId="{612E03BE-AD31-41D4-B716-B896AAF28E0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8" creationId="{D3FB9842-977B-4097-9CD6-F5293E5F4B7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1" creationId="{F01E4D6D-A8FA-4860-AD3F-1FF28A909AC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4" creationId="{F6C23373-8A45-4763-831C-F6ED5B4CE62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7" creationId="{B982BC6A-34F1-49D8-BF6A-090318C3D05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0" creationId="{E0A2F9CC-AAB2-41C4-8D2E-A05D4776467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3" creationId="{DF023C35-960B-4CC1-985E-738F236F388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6" creationId="{94A7B26C-0A5F-4603-9FC6-F9BB8C92B18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9" creationId="{20E1909F-8D31-4903-A4D7-B40974F1CB3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2" creationId="{C82A9E4F-E218-49AF-AD68-7CD97674588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5" creationId="{4D879CF9-E88F-464B-9347-93C2A4F9E48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8" creationId="{613A6B87-104A-4854-93CA-5C302D92AA8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1" creationId="{A1E1CA94-0944-431D-B905-CFA0B1D2307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4" creationId="{417DCF5F-68C1-4D0E-85F4-C110ACD1CA4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7" creationId="{A2B2E323-06A8-4D5B-833C-E18AB63D208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0" creationId="{41262839-959A-4447-B265-24CF51D85F4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3" creationId="{1F0891FB-555E-4350-8866-4511B43411A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6" creationId="{0DF3E749-9FF4-4328-9681-E03133E09F4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9" creationId="{95A1D611-BEE9-4821-B8D0-1A5D0A560B7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2" creationId="{B715F555-EBAA-457C-BE1D-9558CC5D47E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5" creationId="{0ECE9A9F-F68D-4B56-B93C-8171600FCEA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8" creationId="{ECB22B35-F5C9-44B8-8CDF-D5D1283D8C2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11" creationId="{6A819A76-EE1E-4192-9645-A23C9710274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14" creationId="{5AEB6201-4CEE-4EED-89F3-2E576080958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18" creationId="{2D9A776A-4A08-48E4-B49F-FFF888DAACE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21" creationId="{A5B17A75-0017-4F2D-9280-F978A599331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24" creationId="{7CF2D0A4-C9AF-4148-A92A-50A79540B47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27" creationId="{C636A47D-F9FC-4D1C-8DC4-51D560416E4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30" creationId="{F99BABAC-8D32-4E70-90DE-C5C3114E0E9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33" creationId="{292D5E91-1981-4888-B589-4B0A4307B91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36" creationId="{1283B945-60BE-4D28-B8CC-6B5B6E30A3A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39" creationId="{D1A3AF72-BEB8-4273-BD79-05D3F755EC0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42" creationId="{A6D4BCF7-4E2A-4E69-8D5F-E0EFE5034BC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45" creationId="{81228CDC-6BF3-4E20-90FD-F567FEAF5FB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48" creationId="{5F34F79F-5255-4A96-87CA-282BF2A64EF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51" creationId="{20A5E8C9-9A14-4447-9E6E-DB33572A412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54" creationId="{AC76FDB9-3664-4AF2-854E-E71813695EE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57" creationId="{4B4588C7-922B-4B12-85C2-B1F0C367377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60" creationId="{9CE632D5-1534-41B0-87ED-5D958F34BDA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63" creationId="{31F1F7F7-CA99-43C7-96CD-43F23F1A655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66" creationId="{4639E2C1-8C3E-422C-B9EB-60F5C0BA4C3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69" creationId="{69A0A5FB-269D-4D8C-B36D-737FD42541B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72" creationId="{D0D07C5F-12B6-495E-9FB4-A1896E87CBD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75" creationId="{78F40A34-E22B-4817-A4DB-FB9E873D016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78" creationId="{92078916-5A77-430A-9D72-B760B1BD93C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81" creationId="{8532B65B-6B3D-478C-810E-33AAAE99AD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84" creationId="{9F95319C-75F9-4C06-B957-924FA125776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87" creationId="{363AC931-2303-4AF2-8890-F4586241365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90" creationId="{8C0A91A7-92A5-484D-BE7F-431CA1E44A5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93" creationId="{91C3D334-7693-4CD8-8305-4DE66F2093F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96" creationId="{7D1365D6-D1AA-4A49-9037-AC38F34843F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99" creationId="{9893A35C-ACBD-4AB1-A5B9-0786E0059DA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02" creationId="{9649DF70-9F0B-4BAE-B763-862820D4B2F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05" creationId="{078304C9-3CB7-4D4E-BE9D-7032A2E2D7A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08" creationId="{627D7E5B-C9F8-44D6-9E32-459AB6D0F21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11" creationId="{A3994AFB-E822-4883-8EB4-125204413F1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14" creationId="{32350F93-909F-43CF-A279-675EFDA0406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17" creationId="{3F578531-F89F-4E42-8111-C932DE14866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20" creationId="{68390609-D44E-421F-87F1-321256A0E4A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23" creationId="{3299A8DB-08BB-4F78-BFAC-64B24BE4984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26" creationId="{DCE8E1C4-4F12-464C-90F7-AAF9C0DD156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29" creationId="{59D297E5-89CA-4C11-9E91-8BB9D96D691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32" creationId="{B9FA07DC-CFF9-4B79-84E9-5655222DD3C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35" creationId="{FE25144D-715D-4B6C-934B-6E8762A5AD6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38" creationId="{8C5A15F7-DAF9-4292-9014-7867E89D2F1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41" creationId="{BFCECA6B-D3BC-4076-9F89-C2207FE1B07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44" creationId="{313675FD-2D44-4DAA-AF4D-4799E1CA185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47" creationId="{89092B8E-6578-4A16-BD8B-1C8B6679E8F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50" creationId="{8A754B97-FECD-4A63-90D1-41CE2A2B0E6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53" creationId="{B9C75A44-9ED8-405B-84CE-3B0D0DBD8AC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56" creationId="{D10F8FEF-5FEF-4ED9-8D97-E7989CF63BD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59" creationId="{389EB074-545E-4E6B-B38C-C1EBE87EDAE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62" creationId="{676B88BA-31C5-457F-878C-9314022C7E0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65" creationId="{AE10D513-1E92-44BF-A972-55AAFC219CB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68" creationId="{34E6C098-8DBA-4026-A30C-1722F34EC5E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71" creationId="{ACCC4E37-2AB1-4AE7-A696-82583F419E0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74" creationId="{685F9F7E-3A63-450B-B8F0-10F6A00F3E9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77" creationId="{A1800578-232C-4A79-A03B-00BAC5F2B50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80" creationId="{FE55EAE6-D374-45D2-9AB8-22C4FAC7F11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83" creationId="{B90600DC-22A8-4582-826E-6BB0F46078C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86" creationId="{DDB4ABC1-E90F-4B03-B491-0F3D2FAF2A7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89" creationId="{9F901B2F-346C-4FC3-A9EB-C136306EFB1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92" creationId="{DCAFC634-9370-4F58-9706-6A1211D5895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95" creationId="{4EF071FC-5683-4953-88C4-E0A1C448FE2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298" creationId="{6FCDDB6C-D0B9-4DD3-AEF2-14A0D923512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01" creationId="{110A6366-AE8E-498D-8A3D-9D41419C8C4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05" creationId="{2FC7AA61-FBD9-4C71-AD4A-707A27FCED6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08" creationId="{5D219E63-FB16-4F95-81B5-69CDF19F5C2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11" creationId="{AF6F04B8-CAE6-409F-8869-4139E2224CB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14" creationId="{665EEA1B-36A9-4862-B44A-6A8BFD9A5B2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17" creationId="{DE53E0AD-5866-45C1-924C-1B73FC88D71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20" creationId="{AB8A584C-63E9-4EFB-AFEB-00B2026A23C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23" creationId="{D2057C46-DAF2-40E5-8F13-7C7A44126CB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26" creationId="{CC507FF7-9F64-46F8-8C65-BE749CBCF1A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29" creationId="{C58E9DFA-E1CB-4639-8581-C3E215C10AF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32" creationId="{67BE2499-634D-4EED-A0FF-7CC46B0511F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35" creationId="{E891D455-6077-4948-8EA0-FA5DFCF0BA5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38" creationId="{4F9C16B4-3BB3-4101-8D9A-7DF4BF3B795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41" creationId="{D82F37AE-1075-4AF7-B926-5B675C34243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44" creationId="{E2598F7F-8DB4-48B2-845B-F3CE1016E9E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47" creationId="{94E86900-74D8-4767-9EAC-97798C67589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50" creationId="{E2FA4B05-54B1-4F91-8565-6833A7F459F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53" creationId="{F86B7CD2-CF23-465D-A6A5-067AF4482A2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56" creationId="{26E79ACF-F3BF-4578-9BE7-C0DD6B3CA53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59" creationId="{674BA472-6B03-4844-9CC2-2065736AC03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62" creationId="{0ED5EFA7-779C-4D66-8201-00F572DF4B5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65" creationId="{72912D36-F709-48BB-AC84-660D2D1F37A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68" creationId="{143A7711-62CC-4C05-8454-DC1385BDFAF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71" creationId="{8BF7301D-F8C0-4EFD-B5BB-FEAC1E5FCDD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74" creationId="{BB0EC097-DA95-450F-9E5C-877058091ED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77" creationId="{2F603C09-39B1-43AB-B520-5099552FECC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80" creationId="{2B67F499-9E24-4482-8BD6-D5C7414C636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83" creationId="{AAFDFC63-561A-45AA-8FE2-71CE67A7FCC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86" creationId="{A0454B02-98EB-44BA-A8F6-56F800A331E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89" creationId="{E06D3BB0-16C8-433B-A192-B922B7BAB13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92" creationId="{49C5929C-4F2B-4220-AB36-98E1BC15278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95" creationId="{E768A30A-DE21-4E9C-9586-FD6EE758B51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398" creationId="{58CAF008-C0C1-448F-A817-FEAAA53C2DB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01" creationId="{DD886B74-013E-45B5-BB30-7D323F63408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04" creationId="{4416B124-BB9C-4D42-AE89-5E89D2B8152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07" creationId="{12F696B1-A00F-4B44-BC59-6FE82E84DAF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10" creationId="{DC4CA04C-8D6A-4EC8-BA43-C48A1DA0902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13" creationId="{1E088CCF-430E-4D47-970F-E1E5208B64F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16" creationId="{D262A9A6-70E8-4FB9-A108-275CF500B1F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19" creationId="{30672944-277C-4A3D-AE4C-446F3ECA276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22" creationId="{A955AD0C-3701-465C-9904-5C1633E28F7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25" creationId="{9CCFAEC2-F66B-48C9-8E14-11687DB3D5E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28" creationId="{7B5459BA-05FB-4623-ABBD-095D6FC5E8B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31" creationId="{002DB6F7-67EC-4B21-9C2B-1BDAB6FF56B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34" creationId="{B91B6F46-CA01-4C6C-8FAE-F40EDC3AB66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37" creationId="{26D00F2D-7153-4C3D-A593-7007AEA9CA7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40" creationId="{B41B45E9-4DAC-47D1-8753-83467995D93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43" creationId="{3FA3FDC0-3226-4439-A380-10239BC47B5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46" creationId="{2D4179A0-2C9A-426E-9CB8-4736EB236BD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49" creationId="{F36172FC-1EA6-4080-9B98-B249796735D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52" creationId="{201EC94B-F0A8-4036-BB84-5332DF8C7A1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55" creationId="{E7A66BD7-440C-45CA-A9E2-93381145710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58" creationId="{65DF79FA-697A-4024-B8F5-41056001559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61" creationId="{EDCBC8DD-CC96-486A-BEB4-944659E7BCD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64" creationId="{2F98F393-EE67-44CF-A122-904A2C35936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67" creationId="{09027752-728C-4D90-B565-0D81867978D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70" creationId="{B1FEB104-AB1B-4AB6-864A-B5F863060EF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74" creationId="{16A6971D-E644-4729-B4AD-193CCF36ED5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77" creationId="{A8A8AABF-4C15-409A-9DA2-780E83D115A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80" creationId="{199BC2CE-B996-4C60-9685-A6541DDA51D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83" creationId="{56C4C59D-3307-45B0-BA6E-97E4744153A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86" creationId="{2B4335CE-85AE-45F9-8A77-BD02F504245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89" creationId="{543015C1-3FE9-4803-B52D-B488CFE09DF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92" creationId="{AEA4A418-665D-4748-A514-F6C2B93A5CB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95" creationId="{76A1C946-D545-4605-9E9E-71B5A23610C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498" creationId="{F5A8814C-517A-410E-A106-4E1B9A21B24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01" creationId="{B9ED8A5E-6D01-4A1E-B002-D159525E554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04" creationId="{439E0C70-1E51-40BD-9F63-A63B8F35394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07" creationId="{4F267F78-C862-4A1C-9C7A-7BEAB3C0D38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10" creationId="{4AD93F42-2148-4425-A05B-876F89F0D66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13" creationId="{A5D28E54-D8E9-4C9F-9B8D-1B4777E4A3B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16" creationId="{6A45C093-4295-46B2-9C5D-2D3A2396E1A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19" creationId="{C9A982CB-C2CD-4301-82C7-C94921B27FA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22" creationId="{6A763E1C-1507-47B7-91E8-F883C6BEEA9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25" creationId="{826E36D7-10E7-4651-9871-0DB17AF90B5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28" creationId="{0017E685-71BA-497F-9A89-9B4F8AA1224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31" creationId="{DF48EAE4-B1E2-44F2-AD07-6C3CED79F21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34" creationId="{3BCE417F-12FA-491F-ADC9-030581E7C49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37" creationId="{79BE5DFC-9F9E-4A3E-A2F9-B8E53447B05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40" creationId="{79D9E870-E457-4D76-AFF4-F82DF73223F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43" creationId="{A4C24803-6D01-4885-8CDC-C4102F47706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46" creationId="{1A4369D5-1FBE-4575-80F9-5E23AB0971C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49" creationId="{68A90826-E6B6-48BA-82ED-C1F4C38BC17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52" creationId="{2836AE03-BA7E-4930-B0E0-D95839F64A2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55" creationId="{91E68704-B392-40C5-8A20-301059F14A4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58" creationId="{91B7F619-A39D-462A-8C12-3130B11975C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61" creationId="{C27AB9CF-4627-42CC-B3F0-D5819ECAE18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64" creationId="{3B684B6B-89DA-48F5-B3FD-B88989FACCC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67" creationId="{93877DDC-EC0F-489E-8058-B184EE5AFA3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70" creationId="{CBBFF8CC-1553-43AE-8C45-99C1CF32F4E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73" creationId="{AAF7F56D-D620-46D2-B4D3-22A0A708BB4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76" creationId="{92F9C4DE-CAE9-4168-917C-5CB17FD9F9C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79" creationId="{1B630D90-28D1-4FED-8340-416DD590379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82" creationId="{F40D9BBE-003A-4B8C-904C-D09B3560F16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85" creationId="{54D48828-D0E6-45B2-8BC5-CD51F0333B9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88" creationId="{890515B3-A69F-458C-A4A5-9512615FC9E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91" creationId="{A2C0340E-E148-4AC7-BD71-945419506DD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94" creationId="{8D2FFC41-4C4B-477E-A4D9-8CD27D0E2F5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597" creationId="{2F039CEE-8612-418E-B5DA-FF4200FDA1A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00" creationId="{BF8EFDFF-84B8-4B20-B18A-94D863A378B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03" creationId="{566C7F49-C2D8-4ACF-B3E0-3510897539E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06" creationId="{F0E4F0B3-77D9-4CFA-A788-886DF5BF199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09" creationId="{E070715C-3AF9-4489-B4A9-DD638257A75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12" creationId="{4806FED4-D77A-4809-948F-EA6FC8B03DA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15" creationId="{9B765534-7838-4C93-B0D1-233C433B93C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18" creationId="{1A205947-94D9-4D50-A1F7-E5501F498EA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21" creationId="{6E722CF8-09B2-4DFB-AF61-CA930FEC51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24" creationId="{DFBC863D-4F15-41F8-A68D-B65324CA3D9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27" creationId="{6A8D275A-4977-4AAE-92AB-4F547EC6F12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30" creationId="{16667A43-1DB7-4E0D-89E7-FDD96CA0B9F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33" creationId="{CFBBC3FC-43BA-404E-AC07-B740E38B1A7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36" creationId="{C803358B-8F7D-4BE3-971F-8400F8070F1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39" creationId="{92780E61-E629-474A-87E6-7CE6991EC4E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42" creationId="{7169C67C-0A9C-4436-81CC-71F81C2BBDC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45" creationId="{A46EB1FE-FB44-4BAE-8251-2D3954A9787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48" creationId="{D2718FF5-0319-44DB-944B-2355AD13FF7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51" creationId="{B603A795-2135-4924-9A2B-010E79C3B47F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3" creationId="{766651D0-89C5-4A4A-90F3-5661785605F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4" creationId="{6B76A42D-323D-4B8A-A08E-BA014C163CF9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5" creationId="{A2312F51-C06F-4094-BB3F-9C2BFE9DEE05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6" creationId="{0AA0A0E3-559B-47D5-B74E-1A4DC9E63DB9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7" creationId="{EBB164C8-283B-467C-84EF-814995F94D4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8" creationId="{F680674B-1B09-4F21-B26E-8C4C9CA71ED0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69" creationId="{E58AFF9D-483D-484E-A0A1-24A9D1266391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0" creationId="{B4D878B5-69DD-43D3-AD72-48EF0442F6EB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1" creationId="{094C5D3F-96EB-45E7-A08C-58FD70D84E7E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2" creationId="{2ACF889F-9C00-4C24-AB3F-F28434CFF171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3" creationId="{F0A0C8DB-A42B-4DE3-A297-13346EE074CE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4" creationId="{8BD656D2-EAA6-4823-A1B8-5C1C307C259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75" creationId="{5C83727F-1B7C-4415-96BF-5DB324C8BC4C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0" creationId="{97218BAD-C468-4CB0-A04F-9E1FCFF6BF46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1" creationId="{427BD663-5D1F-4FB2-8AB0-A29F4B20F638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2" creationId="{7F52A036-AB7E-48F1-9F7F-8897AC0E554E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3" creationId="{E4CFBAB0-9851-444B-AFC3-52EED185CB72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4" creationId="{7F57FD6F-B5EF-4BDF-87C2-D2C0B746BA79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5" creationId="{51D67601-8235-48F3-9051-1177EEB5ABD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6" creationId="{672380C3-3751-4A6C-B9DE-78E318CA8782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7" creationId="{2369B5E4-12A3-4EBB-A702-66CD65C55E2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8" creationId="{E17B79D2-77F8-4055-83E9-85E055B0A78B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89" creationId="{C9D49964-8326-40E4-9803-AB51CFB9EAE8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90" creationId="{435BC521-976F-4B98-BD9A-4293DAC490EF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91" creationId="{D7909363-D793-4369-98AF-8211CF2F0F74}"/>
          </ac:picMkLst>
        </pc:picChg>
        <pc:picChg chg="add mod">
          <ac:chgData name="Alexandros Rekkas" userId="e1883d16-590b-4e68-80df-d1342e783bc2" providerId="ADAL" clId="{CDFFF356-D5AB-4D08-9C5A-D787D7079023}" dt="2020-09-01T09:45:27.952" v="427" actId="27636"/>
          <ac:picMkLst>
            <pc:docMk/>
            <pc:sldMk cId="3240305988" sldId="815"/>
            <ac:picMk id="692" creationId="{713217B9-5665-4BA6-9EEA-D84FC7010B2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95" creationId="{CF9E1998-C3CC-40B9-BC54-F2E80B6A478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698" creationId="{8C35154F-815E-4F2C-B72D-6960A935E96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01" creationId="{0A485B7A-1E18-4DEC-9FF6-94F97195B5E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04" creationId="{8FA832E4-F18E-43FD-A436-33109A3C623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07" creationId="{20DF9AAF-E10C-4322-AF67-6551EB2C1EF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10" creationId="{098C0093-20A1-4665-A28E-BBE7902EC59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13" creationId="{5E177182-9AB6-42C9-A3BD-B0EC9ED3A78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16" creationId="{66FBA625-E602-4F1E-AF65-C27534B0E35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19" creationId="{5E2D38FB-4931-4C60-A195-720E942F8D3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22" creationId="{C6844B6D-14F2-4742-9219-84C56E6D470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25" creationId="{34758C47-B0C6-401D-AC61-54FA970EC45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28" creationId="{894874A1-382D-4350-A680-2305B42EC1D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31" creationId="{19643A4E-E4CB-4AD2-8FDC-C0E046377AF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34" creationId="{CEAAB69B-B080-4F52-BF87-3EB52936386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37" creationId="{45D767B4-83B4-4B82-AF8E-B06FF97A258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40" creationId="{441E380C-5991-4F76-A3C7-8E6238552ED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43" creationId="{A356C0D3-2BED-4340-A7EA-9D234EA18C8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46" creationId="{51F9902C-8A13-430C-BA8C-05BF6AA0033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49" creationId="{8E4AEB32-96EA-4716-BC8A-CE78AB6DCDF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52" creationId="{4F050DAE-DACA-4B4B-AA73-5740DA668A5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55" creationId="{65977533-4D54-4AB6-9AC8-92D1148928D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58" creationId="{1236086B-E9C6-40BE-80CC-61AE7E225C1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61" creationId="{094FC4BF-D392-4B56-9FCF-A44C8935584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64" creationId="{044BE7E7-740F-4F61-B7E1-C9DE57258F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67" creationId="{7B0A64E7-8716-4E29-ACC4-76EB48EA468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70" creationId="{615BF804-79F2-4C91-9564-B782BFA4AA1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73" creationId="{BAD1208A-AD31-40F7-9A20-2622DCC3F62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76" creationId="{696FB935-2184-4E66-9AAE-5FCA5F8A8CE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79" creationId="{30BD0C02-723C-4B36-A85B-41041410C7B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82" creationId="{E6CE07E3-474E-4C91-A5F3-072D3B54416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85" creationId="{79F8DBEF-9FFA-4821-A43C-34B2319D670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88" creationId="{A92089E0-5D94-44E6-9E16-2CE8E821A8D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91" creationId="{E61258E3-2E9C-49F8-97CB-B744CA04A74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94" creationId="{B8ED1CB3-303A-4908-939F-2843FBD9F57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797" creationId="{98611C2D-B3E9-47AF-AE19-D635BD74138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00" creationId="{B9CBEC25-42BC-4F26-B659-9248D3B2074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03" creationId="{C840E8CD-495E-42B9-B284-C396E15648C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06" creationId="{37546DD0-C6D4-440C-9D3A-1E9FF357D1F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09" creationId="{C321035F-1AC7-4E94-8FA4-AF4B5E2BC19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12" creationId="{3C9A1FBB-A054-4F4A-A003-5E4E1C57B7C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15" creationId="{3910698C-1E94-4532-A1C7-393BF396B17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18" creationId="{F8EC2991-89DB-4D6B-A9A3-03E099336A2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21" creationId="{488FB8A4-F069-492F-A505-8594855B13C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24" creationId="{C3DFCC9B-8D4A-4407-A505-41DF51C31D1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27" creationId="{36D83D3D-55F1-4FBE-9162-D4F3ACCE7D2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30" creationId="{BDF620FB-592D-486A-9B3C-2540829DFAD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33" creationId="{13E6C86A-A70F-4D5A-9E74-89A4E2E1179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36" creationId="{7F7394D3-286A-4777-A4A9-BE553ED1C4D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39" creationId="{C630C368-CE6C-49A2-8B0D-F3F0FD335E1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42" creationId="{F580F2DC-D5B1-45D1-BCA0-F6936EC6116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45" creationId="{832F2576-273D-46EE-BDE7-474567CD9DE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48" creationId="{010AC992-9AA7-4B44-8C59-BB2B262EC74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51" creationId="{D1323D14-CF0F-417D-8C41-17A10E5E8DC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54" creationId="{295788C6-278E-40DA-9AE1-9DBB9779E99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57" creationId="{F5725D51-B7B5-4A03-B719-CCD2B7F0E65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60" creationId="{5423B2DE-F7DC-4BDA-AFE3-C804632B012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63" creationId="{353685D3-1B2A-40D7-B177-4DEA1349C1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66" creationId="{5F23EE08-B7C9-4A26-8ACD-549B746B0E1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69" creationId="{3EDDEC7E-9D36-4190-95FF-13E7EEA87E9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72" creationId="{7BC6E0C6-93E2-4415-8A82-4737F010BCC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75" creationId="{DBE015E8-56D7-49B3-9111-FE52C5DA258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78" creationId="{B94F297D-C219-4304-A6C0-F5844F3D57B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81" creationId="{D5A24513-F0B9-4333-9CB9-259CB4A0063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84" creationId="{34D69DA6-B39F-4512-A433-153EDC392F0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87" creationId="{6CED226B-5D1A-420D-B8AC-B69D6DD9C2B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90" creationId="{0D1EB4D7-E981-483C-9AE4-644DE998725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93" creationId="{16926ADC-DAB7-441D-B737-D1B355CC719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96" creationId="{B97EC763-8D75-48C2-A762-A9D2E3E2EDE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899" creationId="{EF48E029-4951-4D1C-83A8-A899D1BCCBB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02" creationId="{B5D4AE10-93E1-4D4A-98AE-A26290B7FD6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05" creationId="{9665D6BF-90F1-417A-B49A-3679038B099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08" creationId="{C44AD84E-8DF6-4BE2-9A6F-7A7163B75C3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11" creationId="{036C9671-878D-456A-B0B7-14A2C7B779D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14" creationId="{DC8D35A4-EECD-464B-8215-51D2A2E35B5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17" creationId="{4AD5EBFA-6DEC-4645-B7A9-95D22C26388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20" creationId="{6C2F59BB-4047-4977-9E20-E03E0BF69BD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23" creationId="{BE8AB382-4B35-46A7-94B8-CE8DA1D67593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26" creationId="{D51F6973-05ED-48DF-B2AB-53EFACD4A210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29" creationId="{8AC0A5CB-AF41-416C-9C88-57ABAE7880C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32" creationId="{D78ABD27-3365-47F9-AB1B-3220A9C61B1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35" creationId="{1A9477FE-FE87-4153-A346-3D4BA7CE423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38" creationId="{8C60720C-C806-44B2-B71E-6E0235E938B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42" creationId="{F1600C73-DB16-4C4D-B8B6-C62E43634C4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45" creationId="{9C6454E7-8DE4-4990-A04F-76C0D052BA3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48" creationId="{B802948A-6244-4BA0-AA18-82502312E08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51" creationId="{A7D0D27B-8775-4765-852A-3E83243956A5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54" creationId="{2604F501-8282-4D9D-A8C0-2205A13E496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57" creationId="{7555C693-4D1D-4F4A-98DA-967D302DDBB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60" creationId="{52F37E0E-0F1B-4E9B-8AAD-EFA99BC5458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63" creationId="{510E9213-6016-46F7-A7CB-DB627B48A1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66" creationId="{7339DF1D-750A-469F-9189-4B7EABE5426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69" creationId="{0599D8F7-A3C5-4EE2-AE21-D510D351B581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72" creationId="{C1FCAA68-F565-483F-BD74-BB3288791D4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75" creationId="{A01C4931-70F5-4371-8444-4B8A4643F83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78" creationId="{CE1D438D-E565-4A1B-B405-093ABF45845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81" creationId="{5A24321B-B10C-4CB5-BF58-BC83BD8AAA1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84" creationId="{E31FE7EA-9564-4510-9926-AC7DAA5974F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87" creationId="{BC112596-F5D0-44D8-8B9D-1DAB93D9285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90" creationId="{F40B38CC-DC43-4714-8760-38AE3B9F224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93" creationId="{AE5CA950-B0E1-4502-A924-80E01311D90C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96" creationId="{582C9D97-5025-4A1D-A3B0-1DE340593C8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999" creationId="{EB90B85D-EECF-48BA-8AF0-27F8B55D4E3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02" creationId="{8773C5EF-2773-4ABE-B681-C7FC59F534E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05" creationId="{4FFA7B47-563F-4669-818B-28E447BBB53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08" creationId="{066F89B1-02A1-4F37-AB9F-4BA04F44567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11" creationId="{46789FAF-5F99-4D1C-8F4A-A4358FAFE46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14" creationId="{F7D2C2D3-7301-4E2A-AB6F-B6BB43655C7D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17" creationId="{42318054-02EA-4FB9-86FC-CC97FE96831B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20" creationId="{C886FB4C-E56A-4F16-BA31-BCB5FB9B8929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23" creationId="{6029F84D-63F5-4BCB-A7F1-2A9DEBC85FC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26" creationId="{9596C2B4-B74E-4010-A9FD-5F241FB3361E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29" creationId="{C7646810-A6D2-4C0E-84CC-2AC9BD77C9B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32" creationId="{E2931EE2-5B66-4432-9CC2-0D96BEA8E58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35" creationId="{A3325298-DD18-4336-B799-DA9D0045C59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38" creationId="{6DB5FA25-40C9-4BBF-8AA9-1DB06D73BAD6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41" creationId="{36C6BCB9-90C0-49F3-BD2E-5090F4BEC4E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48" creationId="{16CE27AE-2E16-41D0-AD84-2C75E03A6B5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51" creationId="{EDA722C9-620B-4CEB-9D92-C94526D74DB8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54" creationId="{75DB2828-BD7D-4050-80AA-460819F20A2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57" creationId="{81FEF275-F190-4F33-9353-CABCD5FA08A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60" creationId="{38DCE40F-9F1F-4CF5-83F5-BBDC7241CF8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63" creationId="{8CC161AD-2AF3-4BB3-AF4F-45C462F3E56A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66" creationId="{FBB29453-FFE7-4055-986E-751113F7FE7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79" creationId="{07E646EF-8C27-4E9B-8C80-3ADC8D764D4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82" creationId="{905B843C-DD20-4DD8-A151-D2780D2345A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85" creationId="{437C6C6A-3965-460F-B87E-3D5B669BA11F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88" creationId="{6F027C14-6AC3-4490-8CF9-B12C846A3D82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91" creationId="{E805B1DC-E970-4CBB-AC5A-37A4A642ED97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094" creationId="{0B45DA2E-0939-4281-A38C-33C6D1737044}"/>
          </ac:picMkLst>
        </pc:picChg>
        <pc:picChg chg="mod">
          <ac:chgData name="Alexandros Rekkas" userId="e1883d16-590b-4e68-80df-d1342e783bc2" providerId="ADAL" clId="{CDFFF356-D5AB-4D08-9C5A-D787D7079023}" dt="2020-09-01T09:45:27.365" v="426"/>
          <ac:picMkLst>
            <pc:docMk/>
            <pc:sldMk cId="3240305988" sldId="815"/>
            <ac:picMk id="1103" creationId="{3FDC96C4-0A83-4E2E-A035-CAC7492D1CD3}"/>
          </ac:picMkLst>
        </pc:picChg>
      </pc:sldChg>
      <pc:sldChg chg="delSp new del mod modClrScheme chgLayout">
        <pc:chgData name="Alexandros Rekkas" userId="e1883d16-590b-4e68-80df-d1342e783bc2" providerId="ADAL" clId="{CDFFF356-D5AB-4D08-9C5A-D787D7079023}" dt="2020-09-01T09:45:53.877" v="431" actId="47"/>
        <pc:sldMkLst>
          <pc:docMk/>
          <pc:sldMk cId="3934828104" sldId="815"/>
        </pc:sldMkLst>
        <pc:spChg chg="del">
          <ac:chgData name="Alexandros Rekkas" userId="e1883d16-590b-4e68-80df-d1342e783bc2" providerId="ADAL" clId="{CDFFF356-D5AB-4D08-9C5A-D787D7079023}" dt="2020-09-01T09:45:50.940" v="430" actId="700"/>
          <ac:spMkLst>
            <pc:docMk/>
            <pc:sldMk cId="3934828104" sldId="815"/>
            <ac:spMk id="2" creationId="{8F34F04D-E2FC-4FAE-B5F7-79D3194066D0}"/>
          </ac:spMkLst>
        </pc:spChg>
        <pc:spChg chg="del">
          <ac:chgData name="Alexandros Rekkas" userId="e1883d16-590b-4e68-80df-d1342e783bc2" providerId="ADAL" clId="{CDFFF356-D5AB-4D08-9C5A-D787D7079023}" dt="2020-09-01T09:45:50.940" v="430" actId="700"/>
          <ac:spMkLst>
            <pc:docMk/>
            <pc:sldMk cId="3934828104" sldId="815"/>
            <ac:spMk id="3" creationId="{3F870D90-848D-4BA9-8A21-4C46C9A030E8}"/>
          </ac:spMkLst>
        </pc:spChg>
      </pc:sldChg>
      <pc:sldChg chg="addSp delSp modSp new del mod modClrScheme chgLayout">
        <pc:chgData name="Alexandros Rekkas" userId="e1883d16-590b-4e68-80df-d1342e783bc2" providerId="ADAL" clId="{CDFFF356-D5AB-4D08-9C5A-D787D7079023}" dt="2020-09-02T04:47:41.571" v="1557" actId="47"/>
        <pc:sldMkLst>
          <pc:docMk/>
          <pc:sldMk cId="3347734126" sldId="816"/>
        </pc:sldMkLst>
        <pc:spChg chg="del mod ord">
          <ac:chgData name="Alexandros Rekkas" userId="e1883d16-590b-4e68-80df-d1342e783bc2" providerId="ADAL" clId="{CDFFF356-D5AB-4D08-9C5A-D787D7079023}" dt="2020-09-01T10:02:59.018" v="565" actId="700"/>
          <ac:spMkLst>
            <pc:docMk/>
            <pc:sldMk cId="3347734126" sldId="816"/>
            <ac:spMk id="2" creationId="{F94F36E4-0B8A-4BAF-B655-95B1898B5686}"/>
          </ac:spMkLst>
        </pc:spChg>
        <pc:spChg chg="add mod ord">
          <ac:chgData name="Alexandros Rekkas" userId="e1883d16-590b-4e68-80df-d1342e783bc2" providerId="ADAL" clId="{CDFFF356-D5AB-4D08-9C5A-D787D7079023}" dt="2020-09-01T10:03:09.364" v="593" actId="20577"/>
          <ac:spMkLst>
            <pc:docMk/>
            <pc:sldMk cId="3347734126" sldId="816"/>
            <ac:spMk id="3" creationId="{BE0944BA-E0C0-4A89-B039-A374CF28AD56}"/>
          </ac:spMkLst>
        </pc:spChg>
        <pc:spChg chg="add mod ord">
          <ac:chgData name="Alexandros Rekkas" userId="e1883d16-590b-4e68-80df-d1342e783bc2" providerId="ADAL" clId="{CDFFF356-D5AB-4D08-9C5A-D787D7079023}" dt="2020-09-01T10:09:18.917" v="933" actId="5793"/>
          <ac:spMkLst>
            <pc:docMk/>
            <pc:sldMk cId="3347734126" sldId="816"/>
            <ac:spMk id="4" creationId="{A443C667-55B1-4ECE-B3B8-F7A2D8DAD552}"/>
          </ac:spMkLst>
        </pc:spChg>
      </pc:sldChg>
      <pc:sldChg chg="modSp new mod">
        <pc:chgData name="Alexandros Rekkas" userId="e1883d16-590b-4e68-80df-d1342e783bc2" providerId="ADAL" clId="{CDFFF356-D5AB-4D08-9C5A-D787D7079023}" dt="2020-09-02T05:24:45.047" v="1613" actId="20577"/>
        <pc:sldMkLst>
          <pc:docMk/>
          <pc:sldMk cId="3064564200" sldId="817"/>
        </pc:sldMkLst>
        <pc:spChg chg="mod">
          <ac:chgData name="Alexandros Rekkas" userId="e1883d16-590b-4e68-80df-d1342e783bc2" providerId="ADAL" clId="{CDFFF356-D5AB-4D08-9C5A-D787D7079023}" dt="2020-09-01T10:10:10.286" v="940" actId="20577"/>
          <ac:spMkLst>
            <pc:docMk/>
            <pc:sldMk cId="3064564200" sldId="817"/>
            <ac:spMk id="2" creationId="{5E144989-1B06-461F-A4FC-99BCF77FA72F}"/>
          </ac:spMkLst>
        </pc:spChg>
        <pc:spChg chg="mod">
          <ac:chgData name="Alexandros Rekkas" userId="e1883d16-590b-4e68-80df-d1342e783bc2" providerId="ADAL" clId="{CDFFF356-D5AB-4D08-9C5A-D787D7079023}" dt="2020-09-02T05:24:45.047" v="1613" actId="20577"/>
          <ac:spMkLst>
            <pc:docMk/>
            <pc:sldMk cId="3064564200" sldId="817"/>
            <ac:spMk id="3" creationId="{F6A35B56-0055-4D38-BDFC-C7B1D614D946}"/>
          </ac:spMkLst>
        </pc:spChg>
      </pc:sldChg>
      <pc:sldChg chg="modSp new mod">
        <pc:chgData name="Alexandros Rekkas" userId="e1883d16-590b-4e68-80df-d1342e783bc2" providerId="ADAL" clId="{CDFFF356-D5AB-4D08-9C5A-D787D7079023}" dt="2020-09-02T05:25:49.380" v="1625" actId="20577"/>
        <pc:sldMkLst>
          <pc:docMk/>
          <pc:sldMk cId="2435918328" sldId="818"/>
        </pc:sldMkLst>
        <pc:spChg chg="mod">
          <ac:chgData name="Alexandros Rekkas" userId="e1883d16-590b-4e68-80df-d1342e783bc2" providerId="ADAL" clId="{CDFFF356-D5AB-4D08-9C5A-D787D7079023}" dt="2020-09-02T04:38:27.309" v="1243" actId="20577"/>
          <ac:spMkLst>
            <pc:docMk/>
            <pc:sldMk cId="2435918328" sldId="818"/>
            <ac:spMk id="2" creationId="{D838BE3D-E821-41E2-9B68-1D6541B6CD29}"/>
          </ac:spMkLst>
        </pc:spChg>
        <pc:spChg chg="mod">
          <ac:chgData name="Alexandros Rekkas" userId="e1883d16-590b-4e68-80df-d1342e783bc2" providerId="ADAL" clId="{CDFFF356-D5AB-4D08-9C5A-D787D7079023}" dt="2020-09-02T05:25:49.380" v="1625" actId="20577"/>
          <ac:spMkLst>
            <pc:docMk/>
            <pc:sldMk cId="2435918328" sldId="818"/>
            <ac:spMk id="3" creationId="{2574FD8D-857C-409A-A3B3-2B28D452B425}"/>
          </ac:spMkLst>
        </pc:spChg>
      </pc:sldChg>
      <pc:sldChg chg="addSp delSp modSp new mod modClrScheme chgLayout">
        <pc:chgData name="Alexandros Rekkas" userId="e1883d16-590b-4e68-80df-d1342e783bc2" providerId="ADAL" clId="{CDFFF356-D5AB-4D08-9C5A-D787D7079023}" dt="2020-09-02T05:40:06.393" v="1675" actId="20577"/>
        <pc:sldMkLst>
          <pc:docMk/>
          <pc:sldMk cId="2309412767" sldId="819"/>
        </pc:sldMkLst>
        <pc:spChg chg="del mod ord">
          <ac:chgData name="Alexandros Rekkas" userId="e1883d16-590b-4e68-80df-d1342e783bc2" providerId="ADAL" clId="{CDFFF356-D5AB-4D08-9C5A-D787D7079023}" dt="2020-09-02T04:43:37.741" v="1496" actId="700"/>
          <ac:spMkLst>
            <pc:docMk/>
            <pc:sldMk cId="2309412767" sldId="819"/>
            <ac:spMk id="2" creationId="{44E70DD1-DBA9-4836-84F7-D807151068DD}"/>
          </ac:spMkLst>
        </pc:spChg>
        <pc:spChg chg="del">
          <ac:chgData name="Alexandros Rekkas" userId="e1883d16-590b-4e68-80df-d1342e783bc2" providerId="ADAL" clId="{CDFFF356-D5AB-4D08-9C5A-D787D7079023}" dt="2020-09-02T04:43:37.741" v="1496" actId="700"/>
          <ac:spMkLst>
            <pc:docMk/>
            <pc:sldMk cId="2309412767" sldId="819"/>
            <ac:spMk id="3" creationId="{8F279F05-39AD-4247-9934-620F51984FAB}"/>
          </ac:spMkLst>
        </pc:spChg>
        <pc:spChg chg="add mod ord">
          <ac:chgData name="Alexandros Rekkas" userId="e1883d16-590b-4e68-80df-d1342e783bc2" providerId="ADAL" clId="{CDFFF356-D5AB-4D08-9C5A-D787D7079023}" dt="2020-09-02T05:40:06.393" v="1675" actId="20577"/>
          <ac:spMkLst>
            <pc:docMk/>
            <pc:sldMk cId="2309412767" sldId="819"/>
            <ac:spMk id="7" creationId="{F0399E86-10C7-4207-BD82-31385C014468}"/>
          </ac:spMkLst>
        </pc:spChg>
        <pc:picChg chg="add del mod">
          <ac:chgData name="Alexandros Rekkas" userId="e1883d16-590b-4e68-80df-d1342e783bc2" providerId="ADAL" clId="{CDFFF356-D5AB-4D08-9C5A-D787D7079023}" dt="2020-09-02T04:43:33.369" v="1495" actId="22"/>
          <ac:picMkLst>
            <pc:docMk/>
            <pc:sldMk cId="2309412767" sldId="819"/>
            <ac:picMk id="6" creationId="{66D12D81-374B-49AB-9568-527AFA8B7602}"/>
          </ac:picMkLst>
        </pc:picChg>
        <pc:picChg chg="add mod">
          <ac:chgData name="Alexandros Rekkas" userId="e1883d16-590b-4e68-80df-d1342e783bc2" providerId="ADAL" clId="{CDFFF356-D5AB-4D08-9C5A-D787D7079023}" dt="2020-09-02T04:44:58.879" v="1529" actId="1076"/>
          <ac:picMkLst>
            <pc:docMk/>
            <pc:sldMk cId="2309412767" sldId="819"/>
            <ac:picMk id="10" creationId="{61B87A60-E74F-48AE-ADF6-0C74CBA010EF}"/>
          </ac:picMkLst>
        </pc:picChg>
        <pc:picChg chg="add del mod">
          <ac:chgData name="Alexandros Rekkas" userId="e1883d16-590b-4e68-80df-d1342e783bc2" providerId="ADAL" clId="{CDFFF356-D5AB-4D08-9C5A-D787D7079023}" dt="2020-09-02T04:44:47.034" v="1526" actId="21"/>
          <ac:picMkLst>
            <pc:docMk/>
            <pc:sldMk cId="2309412767" sldId="819"/>
            <ac:picMk id="13" creationId="{333C84A1-8B00-4DF6-A3AF-D028270285BA}"/>
          </ac:picMkLst>
        </pc:picChg>
        <pc:picChg chg="add mod">
          <ac:chgData name="Alexandros Rekkas" userId="e1883d16-590b-4e68-80df-d1342e783bc2" providerId="ADAL" clId="{CDFFF356-D5AB-4D08-9C5A-D787D7079023}" dt="2020-09-02T04:44:04.787" v="1507" actId="571"/>
          <ac:picMkLst>
            <pc:docMk/>
            <pc:sldMk cId="2309412767" sldId="819"/>
            <ac:picMk id="14" creationId="{6D8C1A4E-156C-4DE2-835A-9F0F4A69E600}"/>
          </ac:picMkLst>
        </pc:picChg>
      </pc:sldChg>
      <pc:sldChg chg="addSp modSp new mod">
        <pc:chgData name="Alexandros Rekkas" userId="e1883d16-590b-4e68-80df-d1342e783bc2" providerId="ADAL" clId="{CDFFF356-D5AB-4D08-9C5A-D787D7079023}" dt="2020-09-02T05:40:21.721" v="1706" actId="20577"/>
        <pc:sldMkLst>
          <pc:docMk/>
          <pc:sldMk cId="1991454144" sldId="820"/>
        </pc:sldMkLst>
        <pc:spChg chg="mod">
          <ac:chgData name="Alexandros Rekkas" userId="e1883d16-590b-4e68-80df-d1342e783bc2" providerId="ADAL" clId="{CDFFF356-D5AB-4D08-9C5A-D787D7079023}" dt="2020-09-02T05:40:21.721" v="1706" actId="20577"/>
          <ac:spMkLst>
            <pc:docMk/>
            <pc:sldMk cId="1991454144" sldId="820"/>
            <ac:spMk id="2" creationId="{8D8A81B9-709C-480F-9AFA-186E85F5A283}"/>
          </ac:spMkLst>
        </pc:spChg>
        <pc:picChg chg="add mod">
          <ac:chgData name="Alexandros Rekkas" userId="e1883d16-590b-4e68-80df-d1342e783bc2" providerId="ADAL" clId="{CDFFF356-D5AB-4D08-9C5A-D787D7079023}" dt="2020-09-02T04:44:54.817" v="1528" actId="1076"/>
          <ac:picMkLst>
            <pc:docMk/>
            <pc:sldMk cId="1991454144" sldId="820"/>
            <ac:picMk id="4" creationId="{2E9DA6B6-C65F-4AA0-910B-68C1431F80F5}"/>
          </ac:picMkLst>
        </pc:picChg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103352141" sldId="82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4241770767" sldId="830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736340594" sldId="831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936349625" sldId="832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467354165" sldId="833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997640793" sldId="834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77829899" sldId="835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1747356801" sldId="836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2343376653" sldId="837"/>
        </pc:sldMkLst>
      </pc:sldChg>
      <pc:sldChg chg="del">
        <pc:chgData name="Alexandros Rekkas" userId="e1883d16-590b-4e68-80df-d1342e783bc2" providerId="ADAL" clId="{CDFFF356-D5AB-4D08-9C5A-D787D7079023}" dt="2020-08-31T09:37:35.983" v="2" actId="47"/>
        <pc:sldMkLst>
          <pc:docMk/>
          <pc:sldMk cId="3330383753" sldId="838"/>
        </pc:sldMkLst>
      </pc:sldChg>
      <pc:sldChg chg="del">
        <pc:chgData name="Alexandros Rekkas" userId="e1883d16-590b-4e68-80df-d1342e783bc2" providerId="ADAL" clId="{CDFFF356-D5AB-4D08-9C5A-D787D7079023}" dt="2020-08-31T09:37:18.222" v="0" actId="47"/>
        <pc:sldMkLst>
          <pc:docMk/>
          <pc:sldMk cId="2271829952" sldId="839"/>
        </pc:sldMkLst>
      </pc:sldChg>
      <pc:sldChg chg="del">
        <pc:chgData name="Alexandros Rekkas" userId="e1883d16-590b-4e68-80df-d1342e783bc2" providerId="ADAL" clId="{CDFFF356-D5AB-4D08-9C5A-D787D7079023}" dt="2020-08-31T09:37:19.091" v="1" actId="47"/>
        <pc:sldMkLst>
          <pc:docMk/>
          <pc:sldMk cId="1685600071" sldId="840"/>
        </pc:sldMkLst>
      </pc:sldChg>
      <pc:sldMasterChg chg="del delSldLayout">
        <pc:chgData name="Alexandros Rekkas" userId="e1883d16-590b-4e68-80df-d1342e783bc2" providerId="ADAL" clId="{CDFFF356-D5AB-4D08-9C5A-D787D7079023}" dt="2020-08-31T09:37:19.091" v="1" actId="47"/>
        <pc:sldMasterMkLst>
          <pc:docMk/>
          <pc:sldMasterMk cId="0" sldId="2147483648"/>
        </pc:sldMasterMkLst>
        <pc:sldLayoutChg chg="del">
          <pc:chgData name="Alexandros Rekkas" userId="e1883d16-590b-4e68-80df-d1342e783bc2" providerId="ADAL" clId="{CDFFF356-D5AB-4D08-9C5A-D787D7079023}" dt="2020-08-31T09:37:19.091" v="1" actId="47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  <pc:docChgLst>
    <pc:chgData name="Alexandros Rekkas" userId="e1883d16-590b-4e68-80df-d1342e783bc2" providerId="ADAL" clId="{EF8BC082-3CF4-43E5-A439-06E891F42FA4}"/>
    <pc:docChg chg="undo custSel addSld modSld addMainMaster modMainMaster">
      <pc:chgData name="Alexandros Rekkas" userId="e1883d16-590b-4e68-80df-d1342e783bc2" providerId="ADAL" clId="{EF8BC082-3CF4-43E5-A439-06E891F42FA4}" dt="2020-08-31T09:34:59.011" v="5" actId="700"/>
      <pc:docMkLst>
        <pc:docMk/>
      </pc:docMkLst>
      <pc:sldChg chg="addSp delSp modSp add mod modClrScheme chgLayout">
        <pc:chgData name="Alexandros Rekkas" userId="e1883d16-590b-4e68-80df-d1342e783bc2" providerId="ADAL" clId="{EF8BC082-3CF4-43E5-A439-06E891F42FA4}" dt="2020-08-31T09:34:59.011" v="5" actId="700"/>
        <pc:sldMkLst>
          <pc:docMk/>
          <pc:sldMk cId="2271829952" sldId="839"/>
        </pc:sldMkLst>
        <pc:spChg chg="mod ord">
          <ac:chgData name="Alexandros Rekkas" userId="e1883d16-590b-4e68-80df-d1342e783bc2" providerId="ADAL" clId="{EF8BC082-3CF4-43E5-A439-06E891F42FA4}" dt="2020-08-31T09:34:59.011" v="5" actId="700"/>
          <ac:spMkLst>
            <pc:docMk/>
            <pc:sldMk cId="2271829952" sldId="839"/>
            <ac:spMk id="2" creationId="{15D4F829-1586-4301-9760-053B5B5D9C06}"/>
          </ac:spMkLst>
        </pc:spChg>
        <pc:spChg chg="add del mod ord">
          <ac:chgData name="Alexandros Rekkas" userId="e1883d16-590b-4e68-80df-d1342e783bc2" providerId="ADAL" clId="{EF8BC082-3CF4-43E5-A439-06E891F42FA4}" dt="2020-08-31T09:34:59.011" v="5" actId="700"/>
          <ac:spMkLst>
            <pc:docMk/>
            <pc:sldMk cId="2271829952" sldId="839"/>
            <ac:spMk id="3" creationId="{5800D5E6-D00D-45BF-A2DA-E47EF581D09C}"/>
          </ac:spMkLst>
        </pc:spChg>
      </pc:sldChg>
      <pc:sldChg chg="add">
        <pc:chgData name="Alexandros Rekkas" userId="e1883d16-590b-4e68-80df-d1342e783bc2" providerId="ADAL" clId="{EF8BC082-3CF4-43E5-A439-06E891F42FA4}" dt="2020-08-31T09:34:26.929" v="3"/>
        <pc:sldMkLst>
          <pc:docMk/>
          <pc:sldMk cId="1685600071" sldId="840"/>
        </pc:sldMkLst>
      </pc:sldChg>
      <pc:sldMasterChg chg="add addSldLayout">
        <pc:chgData name="Alexandros Rekkas" userId="e1883d16-590b-4e68-80df-d1342e783bc2" providerId="ADAL" clId="{EF8BC082-3CF4-43E5-A439-06E891F42FA4}" dt="2020-08-31T09:34:25.395" v="0" actId="27028"/>
        <pc:sldMasterMkLst>
          <pc:docMk/>
          <pc:sldMasterMk cId="0" sldId="2147483648"/>
        </pc:sldMasterMkLst>
        <pc:sldLayoutChg chg="add">
          <pc:chgData name="Alexandros Rekkas" userId="e1883d16-590b-4e68-80df-d1342e783bc2" providerId="ADAL" clId="{EF8BC082-3CF4-43E5-A439-06E891F42FA4}" dt="2020-08-31T09:34:25.395" v="0" actId="27028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replId modSldLayout">
        <pc:chgData name="Alexandros Rekkas" userId="e1883d16-590b-4e68-80df-d1342e783bc2" providerId="ADAL" clId="{EF8BC082-3CF4-43E5-A439-06E891F42FA4}" dt="2020-08-31T09:34:25.395" v="0" actId="27028"/>
        <pc:sldMasterMkLst>
          <pc:docMk/>
          <pc:sldMasterMk cId="1910276628" sldId="2147483656"/>
        </pc:sldMasterMkLst>
        <pc:sldLayoutChg chg="replId">
          <pc:chgData name="Alexandros Rekkas" userId="e1883d16-590b-4e68-80df-d1342e783bc2" providerId="ADAL" clId="{EF8BC082-3CF4-43E5-A439-06E891F42FA4}" dt="2020-08-31T09:34:25.395" v="0" actId="27028"/>
          <pc:sldLayoutMkLst>
            <pc:docMk/>
            <pc:sldMasterMk cId="1910276628" sldId="2147483656"/>
            <pc:sldLayoutMk cId="1325335533" sldId="214748365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4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62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9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ohdsi.org/AceBeta9Outcomes/" TargetMode="External"/><Relationship Id="rId2" Type="http://schemas.openxmlformats.org/officeDocument/2006/relationships/hyperlink" Target="https://github.com/OHDSI/RiskStratifiedEstim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010.0643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399575"/>
            <a:ext cx="6705600" cy="1755775"/>
          </a:xfrm>
        </p:spPr>
        <p:txBody>
          <a:bodyPr>
            <a:normAutofit/>
          </a:bodyPr>
          <a:lstStyle/>
          <a:p>
            <a:r>
              <a:rPr lang="en-US" sz="3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Large-scale evaluation of treatment effect heterogeneity in hypertension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572000"/>
            <a:ext cx="6629400" cy="1752600"/>
          </a:xfrm>
        </p:spPr>
        <p:txBody>
          <a:bodyPr>
            <a:normAutofit/>
          </a:bodyPr>
          <a:lstStyle/>
          <a:p>
            <a:r>
              <a:rPr lang="en-US" sz="1800" dirty="0"/>
              <a:t>Alexandros Rekkas,</a:t>
            </a:r>
          </a:p>
          <a:p>
            <a:r>
              <a:rPr lang="en-US" sz="1600" dirty="0"/>
              <a:t>Department of Medical Informatics,</a:t>
            </a:r>
          </a:p>
          <a:p>
            <a:r>
              <a:rPr lang="en-US" sz="1600"/>
              <a:t>Erasmus University Medical </a:t>
            </a:r>
            <a:r>
              <a:rPr lang="en-US" sz="1600" dirty="0"/>
              <a:t>Center, Rotterdam, Netherlands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1496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814D21-0665-4FCE-B9B7-F2B12C281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Heterogeneity of treatment effect</a:t>
            </a:r>
            <a:endParaRPr lang="el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8ED42-8138-4EF2-9143-EC5B3C3B5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Heterogeneity of treatment effect (HTE) is the non-random explainable variability in the direction and/or magnitude of treatment effect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Main goals:</a:t>
            </a:r>
          </a:p>
          <a:p>
            <a:r>
              <a:rPr lang="en-US" sz="2200" dirty="0"/>
              <a:t>Estimation of treatment effects in clinically relevant patient subgroups</a:t>
            </a:r>
          </a:p>
          <a:p>
            <a:r>
              <a:rPr lang="en-US" sz="2200" dirty="0"/>
              <a:t>Prediction of individual benefit (or harm) from treatment</a:t>
            </a:r>
          </a:p>
          <a:p>
            <a:r>
              <a:rPr lang="en-US" sz="2200" dirty="0"/>
              <a:t>Aid stakeholders make informed decisions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774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AC63-93C5-4184-BCD8-83BCE3C7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Forest plot of the DANAMI-2 RCT</a:t>
            </a:r>
            <a:endParaRPr lang="el-GR" dirty="0"/>
          </a:p>
        </p:txBody>
      </p:sp>
      <p:pic>
        <p:nvPicPr>
          <p:cNvPr id="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4A48206-16F4-41EC-92B1-A13374955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066800"/>
            <a:ext cx="4402974" cy="49069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B75965-924B-4569-8719-53E80F7E563F}"/>
              </a:ext>
            </a:extLst>
          </p:cNvPr>
          <p:cNvSpPr txBox="1"/>
          <p:nvPr/>
        </p:nvSpPr>
        <p:spPr>
          <a:xfrm>
            <a:off x="5773019" y="5732629"/>
            <a:ext cx="33694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Andersen HR, Nielsen TT, Rasmussen K et al. A comparison of coronary angioplasty with fibrinolytic therapy in acute myocardial infarction. N </a:t>
            </a:r>
            <a:r>
              <a:rPr lang="en-US" sz="1000" dirty="0" err="1"/>
              <a:t>Engl</a:t>
            </a:r>
            <a:r>
              <a:rPr lang="en-US" sz="1000" dirty="0"/>
              <a:t> J Med 2003; 349: 733-742</a:t>
            </a:r>
          </a:p>
        </p:txBody>
      </p:sp>
    </p:spTree>
    <p:extLst>
      <p:ext uri="{BB962C8B-B14F-4D97-AF65-F5344CB8AC3E}">
        <p14:creationId xmlns:p14="http://schemas.microsoft.com/office/powerpoint/2010/main" val="131956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98E2-6357-4C9C-B2AC-D2F0D7D0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statement</a:t>
            </a:r>
            <a:endParaRPr lang="el-G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E08518-A95E-4ADF-A7D0-F30E1636A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847" y="1219201"/>
            <a:ext cx="6696308" cy="5463778"/>
          </a:xfrm>
        </p:spPr>
      </p:pic>
    </p:spTree>
    <p:extLst>
      <p:ext uri="{BB962C8B-B14F-4D97-AF65-F5344CB8AC3E}">
        <p14:creationId xmlns:p14="http://schemas.microsoft.com/office/powerpoint/2010/main" val="220418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4" name="Picture 4">
            <a:extLst>
              <a:ext uri="{FF2B5EF4-FFF2-40B4-BE49-F238E27FC236}">
                <a16:creationId xmlns:a16="http://schemas.microsoft.com/office/drawing/2014/main" id="{1FC17C46-34D4-42E7-BDB9-356DBD4F8076}"/>
              </a:ext>
            </a:extLst>
          </p:cNvPr>
          <p:cNvGrpSpPr/>
          <p:nvPr/>
        </p:nvGrpSpPr>
        <p:grpSpPr>
          <a:xfrm>
            <a:off x="7581297" y="390081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85" name="Rectangle">
              <a:extLst>
                <a:ext uri="{FF2B5EF4-FFF2-40B4-BE49-F238E27FC236}">
                  <a16:creationId xmlns:a16="http://schemas.microsoft.com/office/drawing/2014/main" id="{80282E69-CE3E-4E2B-B02D-A98E564D0F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86" name="image103.png" descr="image103.png">
              <a:extLst>
                <a:ext uri="{FF2B5EF4-FFF2-40B4-BE49-F238E27FC236}">
                  <a16:creationId xmlns:a16="http://schemas.microsoft.com/office/drawing/2014/main" id="{F114FED9-72E9-46A5-A28C-B9B5D68A3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pic>
        <p:nvPicPr>
          <p:cNvPr id="1784" name="image103.png" descr="image103.png">
            <a:extLst>
              <a:ext uri="{FF2B5EF4-FFF2-40B4-BE49-F238E27FC236}">
                <a16:creationId xmlns:a16="http://schemas.microsoft.com/office/drawing/2014/main" id="{E6F96181-902E-47DA-A1EA-F210B49AA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855" y="456050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85" name="image103.png" descr="image103.png">
            <a:extLst>
              <a:ext uri="{FF2B5EF4-FFF2-40B4-BE49-F238E27FC236}">
                <a16:creationId xmlns:a16="http://schemas.microsoft.com/office/drawing/2014/main" id="{4E082EFF-37AB-4DF2-80B4-DB6422CDF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297" y="4648163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0" name="image103.png" descr="image103.png">
            <a:extLst>
              <a:ext uri="{FF2B5EF4-FFF2-40B4-BE49-F238E27FC236}">
                <a16:creationId xmlns:a16="http://schemas.microsoft.com/office/drawing/2014/main" id="{DD732DFA-8345-4B16-9C48-E010F27CC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99" y="4709452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1" name="image103.png" descr="image103.png">
            <a:extLst>
              <a:ext uri="{FF2B5EF4-FFF2-40B4-BE49-F238E27FC236}">
                <a16:creationId xmlns:a16="http://schemas.microsoft.com/office/drawing/2014/main" id="{445215DD-8F5C-421B-8CBB-308225E95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573" y="4515528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grpSp>
        <p:nvGrpSpPr>
          <p:cNvPr id="2156" name="Picture 4">
            <a:extLst>
              <a:ext uri="{FF2B5EF4-FFF2-40B4-BE49-F238E27FC236}">
                <a16:creationId xmlns:a16="http://schemas.microsoft.com/office/drawing/2014/main" id="{6D2DC7A0-CBE2-46AC-963A-6414A051929C}"/>
              </a:ext>
            </a:extLst>
          </p:cNvPr>
          <p:cNvGrpSpPr/>
          <p:nvPr/>
        </p:nvGrpSpPr>
        <p:grpSpPr>
          <a:xfrm>
            <a:off x="7108113" y="3516992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57" name="Rectangle">
              <a:extLst>
                <a:ext uri="{FF2B5EF4-FFF2-40B4-BE49-F238E27FC236}">
                  <a16:creationId xmlns:a16="http://schemas.microsoft.com/office/drawing/2014/main" id="{1E61A6AC-8A88-4E38-8438-CA12CBC94DB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58" name="image103.png" descr="image103.png">
              <a:extLst>
                <a:ext uri="{FF2B5EF4-FFF2-40B4-BE49-F238E27FC236}">
                  <a16:creationId xmlns:a16="http://schemas.microsoft.com/office/drawing/2014/main" id="{90253164-A527-4480-96B1-D7AE08E2E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62" name="Picture 4">
            <a:extLst>
              <a:ext uri="{FF2B5EF4-FFF2-40B4-BE49-F238E27FC236}">
                <a16:creationId xmlns:a16="http://schemas.microsoft.com/office/drawing/2014/main" id="{0ADC7B7D-5350-4B10-BAB5-C1E4DFFB4873}"/>
              </a:ext>
            </a:extLst>
          </p:cNvPr>
          <p:cNvGrpSpPr/>
          <p:nvPr/>
        </p:nvGrpSpPr>
        <p:grpSpPr>
          <a:xfrm>
            <a:off x="7322007" y="353402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63" name="Rectangle">
              <a:extLst>
                <a:ext uri="{FF2B5EF4-FFF2-40B4-BE49-F238E27FC236}">
                  <a16:creationId xmlns:a16="http://schemas.microsoft.com/office/drawing/2014/main" id="{D404D529-AA54-4E55-9E3B-3134B9DFCB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64" name="image103.png" descr="image103.png">
              <a:extLst>
                <a:ext uri="{FF2B5EF4-FFF2-40B4-BE49-F238E27FC236}">
                  <a16:creationId xmlns:a16="http://schemas.microsoft.com/office/drawing/2014/main" id="{3F54B617-57CC-4F76-8944-99D0F0224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2ADC333-4BDB-4F13-8A96-3994F30E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OHDSI framework for risk-based HTE</a:t>
            </a:r>
            <a:endParaRPr lang="el-GR" dirty="0"/>
          </a:p>
        </p:txBody>
      </p:sp>
      <p:grpSp>
        <p:nvGrpSpPr>
          <p:cNvPr id="1108" name="Picture 4">
            <a:extLst>
              <a:ext uri="{FF2B5EF4-FFF2-40B4-BE49-F238E27FC236}">
                <a16:creationId xmlns:a16="http://schemas.microsoft.com/office/drawing/2014/main" id="{B5660E0A-E671-4F84-8222-A05756E24116}"/>
              </a:ext>
            </a:extLst>
          </p:cNvPr>
          <p:cNvGrpSpPr/>
          <p:nvPr/>
        </p:nvGrpSpPr>
        <p:grpSpPr>
          <a:xfrm>
            <a:off x="8104756" y="562143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09" name="Rectangle">
              <a:extLst>
                <a:ext uri="{FF2B5EF4-FFF2-40B4-BE49-F238E27FC236}">
                  <a16:creationId xmlns:a16="http://schemas.microsoft.com/office/drawing/2014/main" id="{CFFB3F9B-2C58-4A9B-A616-573747EC1F0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10" name="image103.png" descr="image103.png">
              <a:extLst>
                <a:ext uri="{FF2B5EF4-FFF2-40B4-BE49-F238E27FC236}">
                  <a16:creationId xmlns:a16="http://schemas.microsoft.com/office/drawing/2014/main" id="{0D525BDA-B89F-4558-A201-6C3664F0F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11" name="Picture 4">
            <a:extLst>
              <a:ext uri="{FF2B5EF4-FFF2-40B4-BE49-F238E27FC236}">
                <a16:creationId xmlns:a16="http://schemas.microsoft.com/office/drawing/2014/main" id="{C976D0CC-5E37-47F6-847A-E3A57083900B}"/>
              </a:ext>
            </a:extLst>
          </p:cNvPr>
          <p:cNvGrpSpPr/>
          <p:nvPr/>
        </p:nvGrpSpPr>
        <p:grpSpPr>
          <a:xfrm>
            <a:off x="8358397" y="588712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12" name="Rectangle">
              <a:extLst>
                <a:ext uri="{FF2B5EF4-FFF2-40B4-BE49-F238E27FC236}">
                  <a16:creationId xmlns:a16="http://schemas.microsoft.com/office/drawing/2014/main" id="{20ECDEA6-B967-4321-A3B9-3FB7A7A9FE3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13" name="image103.png" descr="image103.png">
              <a:extLst>
                <a:ext uri="{FF2B5EF4-FFF2-40B4-BE49-F238E27FC236}">
                  <a16:creationId xmlns:a16="http://schemas.microsoft.com/office/drawing/2014/main" id="{A3F174F5-B0D7-4D73-BFE2-42D2D5AD2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14" name="Picture 4">
            <a:extLst>
              <a:ext uri="{FF2B5EF4-FFF2-40B4-BE49-F238E27FC236}">
                <a16:creationId xmlns:a16="http://schemas.microsoft.com/office/drawing/2014/main" id="{24D2D776-8151-44B6-86F8-08CF7538FFD0}"/>
              </a:ext>
            </a:extLst>
          </p:cNvPr>
          <p:cNvGrpSpPr/>
          <p:nvPr/>
        </p:nvGrpSpPr>
        <p:grpSpPr>
          <a:xfrm>
            <a:off x="8488373" y="601553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15" name="Rectangle">
              <a:extLst>
                <a:ext uri="{FF2B5EF4-FFF2-40B4-BE49-F238E27FC236}">
                  <a16:creationId xmlns:a16="http://schemas.microsoft.com/office/drawing/2014/main" id="{168D0EE3-0BDA-452B-94C6-54BACAA8142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16" name="image103.png" descr="image103.png">
              <a:extLst>
                <a:ext uri="{FF2B5EF4-FFF2-40B4-BE49-F238E27FC236}">
                  <a16:creationId xmlns:a16="http://schemas.microsoft.com/office/drawing/2014/main" id="{2CB65032-16B5-4163-ABED-5D24843CA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17" name="Picture 4">
            <a:extLst>
              <a:ext uri="{FF2B5EF4-FFF2-40B4-BE49-F238E27FC236}">
                <a16:creationId xmlns:a16="http://schemas.microsoft.com/office/drawing/2014/main" id="{713C62AD-F1DB-477E-8185-A8CBC6AF5F8C}"/>
              </a:ext>
            </a:extLst>
          </p:cNvPr>
          <p:cNvGrpSpPr/>
          <p:nvPr/>
        </p:nvGrpSpPr>
        <p:grpSpPr>
          <a:xfrm>
            <a:off x="8659639" y="5963199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18" name="Rectangle">
              <a:extLst>
                <a:ext uri="{FF2B5EF4-FFF2-40B4-BE49-F238E27FC236}">
                  <a16:creationId xmlns:a16="http://schemas.microsoft.com/office/drawing/2014/main" id="{3AFD2A52-707E-4A72-BEFC-A456C2B59DC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19" name="image103.png" descr="image103.png">
              <a:extLst>
                <a:ext uri="{FF2B5EF4-FFF2-40B4-BE49-F238E27FC236}">
                  <a16:creationId xmlns:a16="http://schemas.microsoft.com/office/drawing/2014/main" id="{99B96380-F4B4-4AFA-B109-B4C831299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20" name="Picture 4">
            <a:extLst>
              <a:ext uri="{FF2B5EF4-FFF2-40B4-BE49-F238E27FC236}">
                <a16:creationId xmlns:a16="http://schemas.microsoft.com/office/drawing/2014/main" id="{7E07E964-412B-47E4-9194-7CBBEBD85166}"/>
              </a:ext>
            </a:extLst>
          </p:cNvPr>
          <p:cNvGrpSpPr/>
          <p:nvPr/>
        </p:nvGrpSpPr>
        <p:grpSpPr>
          <a:xfrm>
            <a:off x="8665442" y="5705622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21" name="Rectangle">
              <a:extLst>
                <a:ext uri="{FF2B5EF4-FFF2-40B4-BE49-F238E27FC236}">
                  <a16:creationId xmlns:a16="http://schemas.microsoft.com/office/drawing/2014/main" id="{48FBE1F9-CBE7-4447-847D-2CF8E8AAF56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22" name="image103.png" descr="image103.png">
              <a:extLst>
                <a:ext uri="{FF2B5EF4-FFF2-40B4-BE49-F238E27FC236}">
                  <a16:creationId xmlns:a16="http://schemas.microsoft.com/office/drawing/2014/main" id="{50AB7217-F9D8-430E-A349-8235A912D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23" name="Picture 4">
            <a:extLst>
              <a:ext uri="{FF2B5EF4-FFF2-40B4-BE49-F238E27FC236}">
                <a16:creationId xmlns:a16="http://schemas.microsoft.com/office/drawing/2014/main" id="{711850A5-B103-49EB-9074-441BF23222CE}"/>
              </a:ext>
            </a:extLst>
          </p:cNvPr>
          <p:cNvGrpSpPr/>
          <p:nvPr/>
        </p:nvGrpSpPr>
        <p:grpSpPr>
          <a:xfrm>
            <a:off x="8244237" y="568959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24" name="Rectangle">
              <a:extLst>
                <a:ext uri="{FF2B5EF4-FFF2-40B4-BE49-F238E27FC236}">
                  <a16:creationId xmlns:a16="http://schemas.microsoft.com/office/drawing/2014/main" id="{0C90AA18-9944-4DF4-B0CA-63CFF7FB7A4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25" name="image103.png" descr="image103.png">
              <a:extLst>
                <a:ext uri="{FF2B5EF4-FFF2-40B4-BE49-F238E27FC236}">
                  <a16:creationId xmlns:a16="http://schemas.microsoft.com/office/drawing/2014/main" id="{3DCD9371-7F2A-4794-9A9B-9E20A781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26" name="Picture 4">
            <a:extLst>
              <a:ext uri="{FF2B5EF4-FFF2-40B4-BE49-F238E27FC236}">
                <a16:creationId xmlns:a16="http://schemas.microsoft.com/office/drawing/2014/main" id="{F7CF5691-1646-4860-B92B-D16F1DA80B79}"/>
              </a:ext>
            </a:extLst>
          </p:cNvPr>
          <p:cNvGrpSpPr/>
          <p:nvPr/>
        </p:nvGrpSpPr>
        <p:grpSpPr>
          <a:xfrm>
            <a:off x="8468998" y="5765816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27" name="Rectangle">
              <a:extLst>
                <a:ext uri="{FF2B5EF4-FFF2-40B4-BE49-F238E27FC236}">
                  <a16:creationId xmlns:a16="http://schemas.microsoft.com/office/drawing/2014/main" id="{89DAEBF0-56C8-4E58-99AB-7C202F9E02C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28" name="image103.png" descr="image103.png">
              <a:extLst>
                <a:ext uri="{FF2B5EF4-FFF2-40B4-BE49-F238E27FC236}">
                  <a16:creationId xmlns:a16="http://schemas.microsoft.com/office/drawing/2014/main" id="{2F5FEFB6-FE37-4178-B6A2-35ACD8551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29" name="Picture 4">
            <a:extLst>
              <a:ext uri="{FF2B5EF4-FFF2-40B4-BE49-F238E27FC236}">
                <a16:creationId xmlns:a16="http://schemas.microsoft.com/office/drawing/2014/main" id="{46EB34B3-B39E-4477-B8F8-3A8B9F375116}"/>
              </a:ext>
            </a:extLst>
          </p:cNvPr>
          <p:cNvGrpSpPr/>
          <p:nvPr/>
        </p:nvGrpSpPr>
        <p:grpSpPr>
          <a:xfrm>
            <a:off x="8773798" y="587941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30" name="Rectangle">
              <a:extLst>
                <a:ext uri="{FF2B5EF4-FFF2-40B4-BE49-F238E27FC236}">
                  <a16:creationId xmlns:a16="http://schemas.microsoft.com/office/drawing/2014/main" id="{886C8759-60DA-40DE-BD17-FE71C2AF153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31" name="image103.png" descr="image103.png">
              <a:extLst>
                <a:ext uri="{FF2B5EF4-FFF2-40B4-BE49-F238E27FC236}">
                  <a16:creationId xmlns:a16="http://schemas.microsoft.com/office/drawing/2014/main" id="{DA3A8EAE-9064-4EAF-8C4C-1D460EE20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32" name="Picture 4">
            <a:extLst>
              <a:ext uri="{FF2B5EF4-FFF2-40B4-BE49-F238E27FC236}">
                <a16:creationId xmlns:a16="http://schemas.microsoft.com/office/drawing/2014/main" id="{CBB71232-2715-4705-BB32-5DE429535771}"/>
              </a:ext>
            </a:extLst>
          </p:cNvPr>
          <p:cNvGrpSpPr/>
          <p:nvPr/>
        </p:nvGrpSpPr>
        <p:grpSpPr>
          <a:xfrm>
            <a:off x="8848540" y="5635770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33" name="Rectangle">
              <a:extLst>
                <a:ext uri="{FF2B5EF4-FFF2-40B4-BE49-F238E27FC236}">
                  <a16:creationId xmlns:a16="http://schemas.microsoft.com/office/drawing/2014/main" id="{D2C699EC-B0A7-4DE2-B484-C60B233A296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34" name="image103.png" descr="image103.png">
              <a:extLst>
                <a:ext uri="{FF2B5EF4-FFF2-40B4-BE49-F238E27FC236}">
                  <a16:creationId xmlns:a16="http://schemas.microsoft.com/office/drawing/2014/main" id="{CECB856E-19CF-4A10-82C6-8FA308879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35" name="Picture 4">
            <a:extLst>
              <a:ext uri="{FF2B5EF4-FFF2-40B4-BE49-F238E27FC236}">
                <a16:creationId xmlns:a16="http://schemas.microsoft.com/office/drawing/2014/main" id="{41570E7E-9979-49BF-B950-A289B7BE14BE}"/>
              </a:ext>
            </a:extLst>
          </p:cNvPr>
          <p:cNvGrpSpPr/>
          <p:nvPr/>
        </p:nvGrpSpPr>
        <p:grpSpPr>
          <a:xfrm>
            <a:off x="8171951" y="5874620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36" name="Rectangle">
              <a:extLst>
                <a:ext uri="{FF2B5EF4-FFF2-40B4-BE49-F238E27FC236}">
                  <a16:creationId xmlns:a16="http://schemas.microsoft.com/office/drawing/2014/main" id="{D80C88BC-542E-43D6-8683-082B2E44FAF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37" name="image103.png" descr="image103.png">
              <a:extLst>
                <a:ext uri="{FF2B5EF4-FFF2-40B4-BE49-F238E27FC236}">
                  <a16:creationId xmlns:a16="http://schemas.microsoft.com/office/drawing/2014/main" id="{00DC479D-5F44-4147-817C-E03E86378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38" name="Picture 4">
            <a:extLst>
              <a:ext uri="{FF2B5EF4-FFF2-40B4-BE49-F238E27FC236}">
                <a16:creationId xmlns:a16="http://schemas.microsoft.com/office/drawing/2014/main" id="{335AB44D-4095-4CC4-BBA8-B2F815727457}"/>
              </a:ext>
            </a:extLst>
          </p:cNvPr>
          <p:cNvGrpSpPr/>
          <p:nvPr/>
        </p:nvGrpSpPr>
        <p:grpSpPr>
          <a:xfrm>
            <a:off x="8685621" y="5437407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39" name="Rectangle">
              <a:extLst>
                <a:ext uri="{FF2B5EF4-FFF2-40B4-BE49-F238E27FC236}">
                  <a16:creationId xmlns:a16="http://schemas.microsoft.com/office/drawing/2014/main" id="{2B05DD26-D22B-4ED4-9B5D-51CB52E4696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40" name="image103.png" descr="image103.png">
              <a:extLst>
                <a:ext uri="{FF2B5EF4-FFF2-40B4-BE49-F238E27FC236}">
                  <a16:creationId xmlns:a16="http://schemas.microsoft.com/office/drawing/2014/main" id="{CCEB9577-B58A-4E3F-AC3E-E2FD3CEC8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41" name="Picture 4">
            <a:extLst>
              <a:ext uri="{FF2B5EF4-FFF2-40B4-BE49-F238E27FC236}">
                <a16:creationId xmlns:a16="http://schemas.microsoft.com/office/drawing/2014/main" id="{43A42D81-BEF6-4528-9EA7-4C73239F6473}"/>
              </a:ext>
            </a:extLst>
          </p:cNvPr>
          <p:cNvGrpSpPr/>
          <p:nvPr/>
        </p:nvGrpSpPr>
        <p:grpSpPr>
          <a:xfrm>
            <a:off x="8563072" y="546795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42" name="Rectangle">
              <a:extLst>
                <a:ext uri="{FF2B5EF4-FFF2-40B4-BE49-F238E27FC236}">
                  <a16:creationId xmlns:a16="http://schemas.microsoft.com/office/drawing/2014/main" id="{28FC1E86-DC9F-4272-80B0-FF460AF09FE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43" name="image103.png" descr="image103.png">
              <a:extLst>
                <a:ext uri="{FF2B5EF4-FFF2-40B4-BE49-F238E27FC236}">
                  <a16:creationId xmlns:a16="http://schemas.microsoft.com/office/drawing/2014/main" id="{53329AEF-12C8-4A82-9865-1B2D56591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44" name="Picture 4">
            <a:extLst>
              <a:ext uri="{FF2B5EF4-FFF2-40B4-BE49-F238E27FC236}">
                <a16:creationId xmlns:a16="http://schemas.microsoft.com/office/drawing/2014/main" id="{5670DFE8-40A9-481F-86CB-0CF6470E84CD}"/>
              </a:ext>
            </a:extLst>
          </p:cNvPr>
          <p:cNvGrpSpPr/>
          <p:nvPr/>
        </p:nvGrpSpPr>
        <p:grpSpPr>
          <a:xfrm>
            <a:off x="8446574" y="5483369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45" name="Rectangle">
              <a:extLst>
                <a:ext uri="{FF2B5EF4-FFF2-40B4-BE49-F238E27FC236}">
                  <a16:creationId xmlns:a16="http://schemas.microsoft.com/office/drawing/2014/main" id="{64B4651B-5001-4FF3-8DA0-E82C1413425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46" name="image103.png" descr="image103.png">
              <a:extLst>
                <a:ext uri="{FF2B5EF4-FFF2-40B4-BE49-F238E27FC236}">
                  <a16:creationId xmlns:a16="http://schemas.microsoft.com/office/drawing/2014/main" id="{77AFEDFC-1A1C-4AE0-A6A6-D55875DD0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47" name="Picture 4">
            <a:extLst>
              <a:ext uri="{FF2B5EF4-FFF2-40B4-BE49-F238E27FC236}">
                <a16:creationId xmlns:a16="http://schemas.microsoft.com/office/drawing/2014/main" id="{96EFDDAD-C13C-477A-AF99-F3CE38C802C5}"/>
              </a:ext>
            </a:extLst>
          </p:cNvPr>
          <p:cNvGrpSpPr/>
          <p:nvPr/>
        </p:nvGrpSpPr>
        <p:grpSpPr>
          <a:xfrm>
            <a:off x="8327836" y="546063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48" name="Rectangle">
              <a:extLst>
                <a:ext uri="{FF2B5EF4-FFF2-40B4-BE49-F238E27FC236}">
                  <a16:creationId xmlns:a16="http://schemas.microsoft.com/office/drawing/2014/main" id="{F25DC1EE-6857-4459-A5C8-D0F42C2AC93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49" name="image103.png" descr="image103.png">
              <a:extLst>
                <a:ext uri="{FF2B5EF4-FFF2-40B4-BE49-F238E27FC236}">
                  <a16:creationId xmlns:a16="http://schemas.microsoft.com/office/drawing/2014/main" id="{62377996-6959-4CF0-B2DA-268BBF06A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50" name="Picture 4">
            <a:extLst>
              <a:ext uri="{FF2B5EF4-FFF2-40B4-BE49-F238E27FC236}">
                <a16:creationId xmlns:a16="http://schemas.microsoft.com/office/drawing/2014/main" id="{FAD50BC6-ABB1-4162-B662-652733DD4B01}"/>
              </a:ext>
            </a:extLst>
          </p:cNvPr>
          <p:cNvGrpSpPr/>
          <p:nvPr/>
        </p:nvGrpSpPr>
        <p:grpSpPr>
          <a:xfrm>
            <a:off x="8213611" y="544516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51" name="Rectangle">
              <a:extLst>
                <a:ext uri="{FF2B5EF4-FFF2-40B4-BE49-F238E27FC236}">
                  <a16:creationId xmlns:a16="http://schemas.microsoft.com/office/drawing/2014/main" id="{56799688-2684-4D8A-AF63-2037CEF7F9E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52" name="image103.png" descr="image103.png">
              <a:extLst>
                <a:ext uri="{FF2B5EF4-FFF2-40B4-BE49-F238E27FC236}">
                  <a16:creationId xmlns:a16="http://schemas.microsoft.com/office/drawing/2014/main" id="{84F40C39-ED91-4345-9E99-1EEA4EB0C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53" name="Picture 4">
            <a:extLst>
              <a:ext uri="{FF2B5EF4-FFF2-40B4-BE49-F238E27FC236}">
                <a16:creationId xmlns:a16="http://schemas.microsoft.com/office/drawing/2014/main" id="{9A5B5298-CF3C-490A-AA77-1C4019E4F26B}"/>
              </a:ext>
            </a:extLst>
          </p:cNvPr>
          <p:cNvGrpSpPr/>
          <p:nvPr/>
        </p:nvGrpSpPr>
        <p:grpSpPr>
          <a:xfrm>
            <a:off x="8643821" y="500007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54" name="Rectangle">
              <a:extLst>
                <a:ext uri="{FF2B5EF4-FFF2-40B4-BE49-F238E27FC236}">
                  <a16:creationId xmlns:a16="http://schemas.microsoft.com/office/drawing/2014/main" id="{B728E672-3C40-4516-A600-FACCCC3FB2B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55" name="image103.png" descr="image103.png">
              <a:extLst>
                <a:ext uri="{FF2B5EF4-FFF2-40B4-BE49-F238E27FC236}">
                  <a16:creationId xmlns:a16="http://schemas.microsoft.com/office/drawing/2014/main" id="{E4B185E9-A665-47EB-966F-4016FD91C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56" name="Picture 4">
            <a:extLst>
              <a:ext uri="{FF2B5EF4-FFF2-40B4-BE49-F238E27FC236}">
                <a16:creationId xmlns:a16="http://schemas.microsoft.com/office/drawing/2014/main" id="{56EE072E-52B8-46D9-9574-229E8C5C86B4}"/>
              </a:ext>
            </a:extLst>
          </p:cNvPr>
          <p:cNvGrpSpPr/>
          <p:nvPr/>
        </p:nvGrpSpPr>
        <p:grpSpPr>
          <a:xfrm>
            <a:off x="8253383" y="497890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57" name="Rectangle">
              <a:extLst>
                <a:ext uri="{FF2B5EF4-FFF2-40B4-BE49-F238E27FC236}">
                  <a16:creationId xmlns:a16="http://schemas.microsoft.com/office/drawing/2014/main" id="{7D099AD1-20ED-4A20-9887-7F8CBB7C11F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58" name="image103.png" descr="image103.png">
              <a:extLst>
                <a:ext uri="{FF2B5EF4-FFF2-40B4-BE49-F238E27FC236}">
                  <a16:creationId xmlns:a16="http://schemas.microsoft.com/office/drawing/2014/main" id="{BE72474C-9BAE-48EC-9BB6-1A1C32449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59" name="Picture 4">
            <a:extLst>
              <a:ext uri="{FF2B5EF4-FFF2-40B4-BE49-F238E27FC236}">
                <a16:creationId xmlns:a16="http://schemas.microsoft.com/office/drawing/2014/main" id="{DEF2918E-84FD-4B3B-B65E-F31F7EB0A580}"/>
              </a:ext>
            </a:extLst>
          </p:cNvPr>
          <p:cNvGrpSpPr/>
          <p:nvPr/>
        </p:nvGrpSpPr>
        <p:grpSpPr>
          <a:xfrm>
            <a:off x="8133636" y="4568445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60" name="Rectangle">
              <a:extLst>
                <a:ext uri="{FF2B5EF4-FFF2-40B4-BE49-F238E27FC236}">
                  <a16:creationId xmlns:a16="http://schemas.microsoft.com/office/drawing/2014/main" id="{3EDDF8FB-7822-406D-ADF4-EF7E8A04A3E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61" name="image103.png" descr="image103.png">
              <a:extLst>
                <a:ext uri="{FF2B5EF4-FFF2-40B4-BE49-F238E27FC236}">
                  <a16:creationId xmlns:a16="http://schemas.microsoft.com/office/drawing/2014/main" id="{E3743B39-A44C-4B60-A6DC-A1BC57BDD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62" name="Picture 4">
            <a:extLst>
              <a:ext uri="{FF2B5EF4-FFF2-40B4-BE49-F238E27FC236}">
                <a16:creationId xmlns:a16="http://schemas.microsoft.com/office/drawing/2014/main" id="{4BC20127-6368-4CB8-84C4-A2B6674BA884}"/>
              </a:ext>
            </a:extLst>
          </p:cNvPr>
          <p:cNvGrpSpPr/>
          <p:nvPr/>
        </p:nvGrpSpPr>
        <p:grpSpPr>
          <a:xfrm>
            <a:off x="8286036" y="4720845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63" name="Rectangle">
              <a:extLst>
                <a:ext uri="{FF2B5EF4-FFF2-40B4-BE49-F238E27FC236}">
                  <a16:creationId xmlns:a16="http://schemas.microsoft.com/office/drawing/2014/main" id="{65564D5B-9361-4282-AB99-3D5EA00AF38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64" name="image103.png" descr="image103.png">
              <a:extLst>
                <a:ext uri="{FF2B5EF4-FFF2-40B4-BE49-F238E27FC236}">
                  <a16:creationId xmlns:a16="http://schemas.microsoft.com/office/drawing/2014/main" id="{A977E567-4724-4C8B-8F79-A2FD8545D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65" name="Picture 4">
            <a:extLst>
              <a:ext uri="{FF2B5EF4-FFF2-40B4-BE49-F238E27FC236}">
                <a16:creationId xmlns:a16="http://schemas.microsoft.com/office/drawing/2014/main" id="{D04F4D87-B33B-4FD2-A81D-42D8C3D325CC}"/>
              </a:ext>
            </a:extLst>
          </p:cNvPr>
          <p:cNvGrpSpPr/>
          <p:nvPr/>
        </p:nvGrpSpPr>
        <p:grpSpPr>
          <a:xfrm>
            <a:off x="8370545" y="496298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66" name="Rectangle">
              <a:extLst>
                <a:ext uri="{FF2B5EF4-FFF2-40B4-BE49-F238E27FC236}">
                  <a16:creationId xmlns:a16="http://schemas.microsoft.com/office/drawing/2014/main" id="{568A6EFA-7B45-425E-8959-C9A8C407DD8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67" name="image103.png" descr="image103.png">
              <a:extLst>
                <a:ext uri="{FF2B5EF4-FFF2-40B4-BE49-F238E27FC236}">
                  <a16:creationId xmlns:a16="http://schemas.microsoft.com/office/drawing/2014/main" id="{CEE22442-AB49-4586-9CBD-E3FD63912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68" name="Picture 4">
            <a:extLst>
              <a:ext uri="{FF2B5EF4-FFF2-40B4-BE49-F238E27FC236}">
                <a16:creationId xmlns:a16="http://schemas.microsoft.com/office/drawing/2014/main" id="{E1FA13AD-E0D8-4566-A59B-9C0A5683508D}"/>
              </a:ext>
            </a:extLst>
          </p:cNvPr>
          <p:cNvGrpSpPr/>
          <p:nvPr/>
        </p:nvGrpSpPr>
        <p:grpSpPr>
          <a:xfrm>
            <a:off x="8521272" y="498146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69" name="Rectangle">
              <a:extLst>
                <a:ext uri="{FF2B5EF4-FFF2-40B4-BE49-F238E27FC236}">
                  <a16:creationId xmlns:a16="http://schemas.microsoft.com/office/drawing/2014/main" id="{9299F017-1035-4311-84E8-0D82F85096E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70" name="image103.png" descr="image103.png">
              <a:extLst>
                <a:ext uri="{FF2B5EF4-FFF2-40B4-BE49-F238E27FC236}">
                  <a16:creationId xmlns:a16="http://schemas.microsoft.com/office/drawing/2014/main" id="{9D845DA8-2F28-42EF-BAA2-FA5957FCA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71" name="Picture 4">
            <a:extLst>
              <a:ext uri="{FF2B5EF4-FFF2-40B4-BE49-F238E27FC236}">
                <a16:creationId xmlns:a16="http://schemas.microsoft.com/office/drawing/2014/main" id="{B3A48419-085A-416C-9F2F-74F25C889916}"/>
              </a:ext>
            </a:extLst>
          </p:cNvPr>
          <p:cNvGrpSpPr/>
          <p:nvPr/>
        </p:nvGrpSpPr>
        <p:grpSpPr>
          <a:xfrm>
            <a:off x="8623642" y="478156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72" name="Rectangle">
              <a:extLst>
                <a:ext uri="{FF2B5EF4-FFF2-40B4-BE49-F238E27FC236}">
                  <a16:creationId xmlns:a16="http://schemas.microsoft.com/office/drawing/2014/main" id="{C0BD7697-E7F2-40F8-848E-18E3ED57E7A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73" name="image103.png" descr="image103.png">
              <a:extLst>
                <a:ext uri="{FF2B5EF4-FFF2-40B4-BE49-F238E27FC236}">
                  <a16:creationId xmlns:a16="http://schemas.microsoft.com/office/drawing/2014/main" id="{A97E57AE-07CC-4ED4-8688-C80916B13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74" name="Picture 4">
            <a:extLst>
              <a:ext uri="{FF2B5EF4-FFF2-40B4-BE49-F238E27FC236}">
                <a16:creationId xmlns:a16="http://schemas.microsoft.com/office/drawing/2014/main" id="{E026DEA6-39B1-4333-A979-4E17617ECA53}"/>
              </a:ext>
            </a:extLst>
          </p:cNvPr>
          <p:cNvGrpSpPr/>
          <p:nvPr/>
        </p:nvGrpSpPr>
        <p:grpSpPr>
          <a:xfrm>
            <a:off x="8659638" y="4447720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75" name="Rectangle">
              <a:extLst>
                <a:ext uri="{FF2B5EF4-FFF2-40B4-BE49-F238E27FC236}">
                  <a16:creationId xmlns:a16="http://schemas.microsoft.com/office/drawing/2014/main" id="{DE82F7CA-304D-4FBD-8066-C6DB645ABD0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76" name="image103.png" descr="image103.png">
              <a:extLst>
                <a:ext uri="{FF2B5EF4-FFF2-40B4-BE49-F238E27FC236}">
                  <a16:creationId xmlns:a16="http://schemas.microsoft.com/office/drawing/2014/main" id="{B42DCBC4-0761-4C07-88CE-076CB64A4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77" name="Picture 4">
            <a:extLst>
              <a:ext uri="{FF2B5EF4-FFF2-40B4-BE49-F238E27FC236}">
                <a16:creationId xmlns:a16="http://schemas.microsoft.com/office/drawing/2014/main" id="{B5BDD105-3F44-4910-BCF4-0388EB9FB805}"/>
              </a:ext>
            </a:extLst>
          </p:cNvPr>
          <p:cNvGrpSpPr/>
          <p:nvPr/>
        </p:nvGrpSpPr>
        <p:grpSpPr>
          <a:xfrm>
            <a:off x="8133636" y="4788297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78" name="Rectangle">
              <a:extLst>
                <a:ext uri="{FF2B5EF4-FFF2-40B4-BE49-F238E27FC236}">
                  <a16:creationId xmlns:a16="http://schemas.microsoft.com/office/drawing/2014/main" id="{2C4DBA49-D0F3-4985-B0F2-91BB84C974D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79" name="image103.png" descr="image103.png">
              <a:extLst>
                <a:ext uri="{FF2B5EF4-FFF2-40B4-BE49-F238E27FC236}">
                  <a16:creationId xmlns:a16="http://schemas.microsoft.com/office/drawing/2014/main" id="{AB4282A5-4DB5-43AF-8F57-7DD6F978C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80" name="Picture 4">
            <a:extLst>
              <a:ext uri="{FF2B5EF4-FFF2-40B4-BE49-F238E27FC236}">
                <a16:creationId xmlns:a16="http://schemas.microsoft.com/office/drawing/2014/main" id="{04D56B56-8E09-4B8B-BE60-FD8243C8C9FD}"/>
              </a:ext>
            </a:extLst>
          </p:cNvPr>
          <p:cNvGrpSpPr/>
          <p:nvPr/>
        </p:nvGrpSpPr>
        <p:grpSpPr>
          <a:xfrm>
            <a:off x="8498891" y="460731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81" name="Rectangle">
              <a:extLst>
                <a:ext uri="{FF2B5EF4-FFF2-40B4-BE49-F238E27FC236}">
                  <a16:creationId xmlns:a16="http://schemas.microsoft.com/office/drawing/2014/main" id="{6A9A497D-E303-4F72-87D1-482B4BE7475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82" name="image103.png" descr="image103.png">
              <a:extLst>
                <a:ext uri="{FF2B5EF4-FFF2-40B4-BE49-F238E27FC236}">
                  <a16:creationId xmlns:a16="http://schemas.microsoft.com/office/drawing/2014/main" id="{36F067C6-3B23-4FBA-A155-DE90AB4E9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83" name="Picture 4">
            <a:extLst>
              <a:ext uri="{FF2B5EF4-FFF2-40B4-BE49-F238E27FC236}">
                <a16:creationId xmlns:a16="http://schemas.microsoft.com/office/drawing/2014/main" id="{01A99584-CCA7-4B2F-A494-D05B5D4D3739}"/>
              </a:ext>
            </a:extLst>
          </p:cNvPr>
          <p:cNvGrpSpPr/>
          <p:nvPr/>
        </p:nvGrpSpPr>
        <p:grpSpPr>
          <a:xfrm>
            <a:off x="8765058" y="4781349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84" name="Rectangle">
              <a:extLst>
                <a:ext uri="{FF2B5EF4-FFF2-40B4-BE49-F238E27FC236}">
                  <a16:creationId xmlns:a16="http://schemas.microsoft.com/office/drawing/2014/main" id="{C1483B74-6A6D-42C7-B44D-3ABD7E24347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85" name="image103.png" descr="image103.png">
              <a:extLst>
                <a:ext uri="{FF2B5EF4-FFF2-40B4-BE49-F238E27FC236}">
                  <a16:creationId xmlns:a16="http://schemas.microsoft.com/office/drawing/2014/main" id="{D883475D-F78D-48E0-B81E-26F36A9B4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86" name="Picture 4">
            <a:extLst>
              <a:ext uri="{FF2B5EF4-FFF2-40B4-BE49-F238E27FC236}">
                <a16:creationId xmlns:a16="http://schemas.microsoft.com/office/drawing/2014/main" id="{371CF68F-3CFC-4F02-8408-9B82DB4C43CC}"/>
              </a:ext>
            </a:extLst>
          </p:cNvPr>
          <p:cNvGrpSpPr/>
          <p:nvPr/>
        </p:nvGrpSpPr>
        <p:grpSpPr>
          <a:xfrm>
            <a:off x="8509285" y="435507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87" name="Rectangle">
              <a:extLst>
                <a:ext uri="{FF2B5EF4-FFF2-40B4-BE49-F238E27FC236}">
                  <a16:creationId xmlns:a16="http://schemas.microsoft.com/office/drawing/2014/main" id="{358D6404-FA98-4FE2-A60D-9D1A314CE90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88" name="image103.png" descr="image103.png">
              <a:extLst>
                <a:ext uri="{FF2B5EF4-FFF2-40B4-BE49-F238E27FC236}">
                  <a16:creationId xmlns:a16="http://schemas.microsoft.com/office/drawing/2014/main" id="{67D6D34E-71D6-4C5B-B735-97CA9E8E6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89" name="Picture 4">
            <a:extLst>
              <a:ext uri="{FF2B5EF4-FFF2-40B4-BE49-F238E27FC236}">
                <a16:creationId xmlns:a16="http://schemas.microsoft.com/office/drawing/2014/main" id="{8023275F-8CC2-4325-9FAF-9255B9AFD58B}"/>
              </a:ext>
            </a:extLst>
          </p:cNvPr>
          <p:cNvGrpSpPr/>
          <p:nvPr/>
        </p:nvGrpSpPr>
        <p:grpSpPr>
          <a:xfrm>
            <a:off x="8303417" y="447764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90" name="Rectangle">
              <a:extLst>
                <a:ext uri="{FF2B5EF4-FFF2-40B4-BE49-F238E27FC236}">
                  <a16:creationId xmlns:a16="http://schemas.microsoft.com/office/drawing/2014/main" id="{A8DEF1C6-D5C6-406A-B45A-BA54D9D7016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91" name="image103.png" descr="image103.png">
              <a:extLst>
                <a:ext uri="{FF2B5EF4-FFF2-40B4-BE49-F238E27FC236}">
                  <a16:creationId xmlns:a16="http://schemas.microsoft.com/office/drawing/2014/main" id="{93DDAA4C-1A47-42EC-B3DC-3584457D9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92" name="Picture 4">
            <a:extLst>
              <a:ext uri="{FF2B5EF4-FFF2-40B4-BE49-F238E27FC236}">
                <a16:creationId xmlns:a16="http://schemas.microsoft.com/office/drawing/2014/main" id="{78F85E5F-4295-4F46-BF0B-604D88E98017}"/>
              </a:ext>
            </a:extLst>
          </p:cNvPr>
          <p:cNvGrpSpPr/>
          <p:nvPr/>
        </p:nvGrpSpPr>
        <p:grpSpPr>
          <a:xfrm>
            <a:off x="8743237" y="459798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193" name="Rectangle">
              <a:extLst>
                <a:ext uri="{FF2B5EF4-FFF2-40B4-BE49-F238E27FC236}">
                  <a16:creationId xmlns:a16="http://schemas.microsoft.com/office/drawing/2014/main" id="{1E01E895-D660-4D78-A001-993A60739E5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94" name="image103.png" descr="image103.png">
              <a:extLst>
                <a:ext uri="{FF2B5EF4-FFF2-40B4-BE49-F238E27FC236}">
                  <a16:creationId xmlns:a16="http://schemas.microsoft.com/office/drawing/2014/main" id="{FEB378FB-B505-4AB6-A738-4436F61EB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95" name="Picture 4">
            <a:extLst>
              <a:ext uri="{FF2B5EF4-FFF2-40B4-BE49-F238E27FC236}">
                <a16:creationId xmlns:a16="http://schemas.microsoft.com/office/drawing/2014/main" id="{D366A898-BABD-4019-A76E-1CDC74342B2D}"/>
              </a:ext>
            </a:extLst>
          </p:cNvPr>
          <p:cNvGrpSpPr/>
          <p:nvPr/>
        </p:nvGrpSpPr>
        <p:grpSpPr>
          <a:xfrm>
            <a:off x="8557858" y="300666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196" name="Rectangle">
              <a:extLst>
                <a:ext uri="{FF2B5EF4-FFF2-40B4-BE49-F238E27FC236}">
                  <a16:creationId xmlns:a16="http://schemas.microsoft.com/office/drawing/2014/main" id="{48C930BB-F72F-4627-8C7D-2A2838D14AA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197" name="image103.png" descr="image103.png">
              <a:extLst>
                <a:ext uri="{FF2B5EF4-FFF2-40B4-BE49-F238E27FC236}">
                  <a16:creationId xmlns:a16="http://schemas.microsoft.com/office/drawing/2014/main" id="{DF133D28-56ED-499B-BD03-319165F76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198" name="Picture 4">
            <a:extLst>
              <a:ext uri="{FF2B5EF4-FFF2-40B4-BE49-F238E27FC236}">
                <a16:creationId xmlns:a16="http://schemas.microsoft.com/office/drawing/2014/main" id="{D483F372-4341-447F-BB31-97296DEFEFD8}"/>
              </a:ext>
            </a:extLst>
          </p:cNvPr>
          <p:cNvGrpSpPr/>
          <p:nvPr/>
        </p:nvGrpSpPr>
        <p:grpSpPr>
          <a:xfrm>
            <a:off x="8417867" y="301317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199" name="Rectangle">
              <a:extLst>
                <a:ext uri="{FF2B5EF4-FFF2-40B4-BE49-F238E27FC236}">
                  <a16:creationId xmlns:a16="http://schemas.microsoft.com/office/drawing/2014/main" id="{886D8549-968F-4653-8163-CD5131EEAE7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00" name="image103.png" descr="image103.png">
              <a:extLst>
                <a:ext uri="{FF2B5EF4-FFF2-40B4-BE49-F238E27FC236}">
                  <a16:creationId xmlns:a16="http://schemas.microsoft.com/office/drawing/2014/main" id="{6D71DEFD-2ED0-470F-B2F8-E12C107C8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01" name="Picture 4">
            <a:extLst>
              <a:ext uri="{FF2B5EF4-FFF2-40B4-BE49-F238E27FC236}">
                <a16:creationId xmlns:a16="http://schemas.microsoft.com/office/drawing/2014/main" id="{EBE54F94-E0C5-4718-93ED-B3F0A559752A}"/>
              </a:ext>
            </a:extLst>
          </p:cNvPr>
          <p:cNvGrpSpPr/>
          <p:nvPr/>
        </p:nvGrpSpPr>
        <p:grpSpPr>
          <a:xfrm>
            <a:off x="8310448" y="299897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02" name="Rectangle">
              <a:extLst>
                <a:ext uri="{FF2B5EF4-FFF2-40B4-BE49-F238E27FC236}">
                  <a16:creationId xmlns:a16="http://schemas.microsoft.com/office/drawing/2014/main" id="{674F8F39-6803-455F-BE4D-CC16657EA03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03" name="image103.png" descr="image103.png">
              <a:extLst>
                <a:ext uri="{FF2B5EF4-FFF2-40B4-BE49-F238E27FC236}">
                  <a16:creationId xmlns:a16="http://schemas.microsoft.com/office/drawing/2014/main" id="{7B7E1161-E404-47AB-A0F0-D0DAA8AA4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04" name="Picture 4">
            <a:extLst>
              <a:ext uri="{FF2B5EF4-FFF2-40B4-BE49-F238E27FC236}">
                <a16:creationId xmlns:a16="http://schemas.microsoft.com/office/drawing/2014/main" id="{B4EA6EB5-CCDE-41EF-AE94-2DC4DFC71F96}"/>
              </a:ext>
            </a:extLst>
          </p:cNvPr>
          <p:cNvGrpSpPr/>
          <p:nvPr/>
        </p:nvGrpSpPr>
        <p:grpSpPr>
          <a:xfrm>
            <a:off x="8208138" y="345872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05" name="Rectangle">
              <a:extLst>
                <a:ext uri="{FF2B5EF4-FFF2-40B4-BE49-F238E27FC236}">
                  <a16:creationId xmlns:a16="http://schemas.microsoft.com/office/drawing/2014/main" id="{8B38375B-D0FF-4B5F-AB8C-0D11716A046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06" name="image103.png" descr="image103.png">
              <a:extLst>
                <a:ext uri="{FF2B5EF4-FFF2-40B4-BE49-F238E27FC236}">
                  <a16:creationId xmlns:a16="http://schemas.microsoft.com/office/drawing/2014/main" id="{6F5EEDFD-13E7-410E-B8AD-E33F9107D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07" name="Picture 4">
            <a:extLst>
              <a:ext uri="{FF2B5EF4-FFF2-40B4-BE49-F238E27FC236}">
                <a16:creationId xmlns:a16="http://schemas.microsoft.com/office/drawing/2014/main" id="{595B8D6E-219B-41A3-9C81-72685EADF538}"/>
              </a:ext>
            </a:extLst>
          </p:cNvPr>
          <p:cNvGrpSpPr/>
          <p:nvPr/>
        </p:nvGrpSpPr>
        <p:grpSpPr>
          <a:xfrm>
            <a:off x="8679744" y="344594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08" name="Rectangle">
              <a:extLst>
                <a:ext uri="{FF2B5EF4-FFF2-40B4-BE49-F238E27FC236}">
                  <a16:creationId xmlns:a16="http://schemas.microsoft.com/office/drawing/2014/main" id="{B933B101-802A-49B2-91B7-3D14C07DA1A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09" name="image103.png" descr="image103.png">
              <a:extLst>
                <a:ext uri="{FF2B5EF4-FFF2-40B4-BE49-F238E27FC236}">
                  <a16:creationId xmlns:a16="http://schemas.microsoft.com/office/drawing/2014/main" id="{FA3A6E4B-E4CF-4C57-92AA-796A2F7A5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10" name="Picture 4">
            <a:extLst>
              <a:ext uri="{FF2B5EF4-FFF2-40B4-BE49-F238E27FC236}">
                <a16:creationId xmlns:a16="http://schemas.microsoft.com/office/drawing/2014/main" id="{17072FC5-9F51-4CBA-A827-FAAF4D9593C1}"/>
              </a:ext>
            </a:extLst>
          </p:cNvPr>
          <p:cNvGrpSpPr/>
          <p:nvPr/>
        </p:nvGrpSpPr>
        <p:grpSpPr>
          <a:xfrm>
            <a:off x="8505684" y="345872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11" name="Rectangle">
              <a:extLst>
                <a:ext uri="{FF2B5EF4-FFF2-40B4-BE49-F238E27FC236}">
                  <a16:creationId xmlns:a16="http://schemas.microsoft.com/office/drawing/2014/main" id="{5B902977-BB7C-4BA1-81EF-E55FC3DEF14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12" name="image103.png" descr="image103.png">
              <a:extLst>
                <a:ext uri="{FF2B5EF4-FFF2-40B4-BE49-F238E27FC236}">
                  <a16:creationId xmlns:a16="http://schemas.microsoft.com/office/drawing/2014/main" id="{658E47A8-C586-4E7A-85B1-023A24684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13" name="Picture 4">
            <a:extLst>
              <a:ext uri="{FF2B5EF4-FFF2-40B4-BE49-F238E27FC236}">
                <a16:creationId xmlns:a16="http://schemas.microsoft.com/office/drawing/2014/main" id="{0E833805-7E9E-4C6E-8E0E-2AE79582A438}"/>
              </a:ext>
            </a:extLst>
          </p:cNvPr>
          <p:cNvGrpSpPr/>
          <p:nvPr/>
        </p:nvGrpSpPr>
        <p:grpSpPr>
          <a:xfrm>
            <a:off x="8364425" y="3509525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14" name="Rectangle">
              <a:extLst>
                <a:ext uri="{FF2B5EF4-FFF2-40B4-BE49-F238E27FC236}">
                  <a16:creationId xmlns:a16="http://schemas.microsoft.com/office/drawing/2014/main" id="{1C8F2BCF-51DE-4478-9017-E52CE46D322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15" name="image103.png" descr="image103.png">
              <a:extLst>
                <a:ext uri="{FF2B5EF4-FFF2-40B4-BE49-F238E27FC236}">
                  <a16:creationId xmlns:a16="http://schemas.microsoft.com/office/drawing/2014/main" id="{5030C5D5-47C1-4C1B-AB8B-90479F9D9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16" name="Picture 4">
            <a:extLst>
              <a:ext uri="{FF2B5EF4-FFF2-40B4-BE49-F238E27FC236}">
                <a16:creationId xmlns:a16="http://schemas.microsoft.com/office/drawing/2014/main" id="{BC5B240D-8442-425E-9395-3D305562681B}"/>
              </a:ext>
            </a:extLst>
          </p:cNvPr>
          <p:cNvGrpSpPr/>
          <p:nvPr/>
        </p:nvGrpSpPr>
        <p:grpSpPr>
          <a:xfrm>
            <a:off x="8282932" y="371289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17" name="Rectangle">
              <a:extLst>
                <a:ext uri="{FF2B5EF4-FFF2-40B4-BE49-F238E27FC236}">
                  <a16:creationId xmlns:a16="http://schemas.microsoft.com/office/drawing/2014/main" id="{CA25B85C-6A3A-4A7E-B73A-1092E0E2AB7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18" name="image103.png" descr="image103.png">
              <a:extLst>
                <a:ext uri="{FF2B5EF4-FFF2-40B4-BE49-F238E27FC236}">
                  <a16:creationId xmlns:a16="http://schemas.microsoft.com/office/drawing/2014/main" id="{098DA57A-33B2-45D1-8BA3-698E5E2AE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1219" name="Oval 1218">
            <a:extLst>
              <a:ext uri="{FF2B5EF4-FFF2-40B4-BE49-F238E27FC236}">
                <a16:creationId xmlns:a16="http://schemas.microsoft.com/office/drawing/2014/main" id="{FAAB72B0-B7D1-43D9-A4CF-6F878027D637}"/>
              </a:ext>
            </a:extLst>
          </p:cNvPr>
          <p:cNvSpPr/>
          <p:nvPr/>
        </p:nvSpPr>
        <p:spPr>
          <a:xfrm>
            <a:off x="8083828" y="2932766"/>
            <a:ext cx="793799" cy="793799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220" name="Picture 4">
            <a:extLst>
              <a:ext uri="{FF2B5EF4-FFF2-40B4-BE49-F238E27FC236}">
                <a16:creationId xmlns:a16="http://schemas.microsoft.com/office/drawing/2014/main" id="{BA021DBC-8FFE-4A56-BCCC-04E71E4EB8E9}"/>
              </a:ext>
            </a:extLst>
          </p:cNvPr>
          <p:cNvGrpSpPr/>
          <p:nvPr/>
        </p:nvGrpSpPr>
        <p:grpSpPr>
          <a:xfrm>
            <a:off x="8170434" y="249249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21" name="Rectangle">
              <a:extLst>
                <a:ext uri="{FF2B5EF4-FFF2-40B4-BE49-F238E27FC236}">
                  <a16:creationId xmlns:a16="http://schemas.microsoft.com/office/drawing/2014/main" id="{1489E2F4-4038-4DF3-AC9D-E3E50498B7E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22" name="image103.png" descr="image103.png">
              <a:extLst>
                <a:ext uri="{FF2B5EF4-FFF2-40B4-BE49-F238E27FC236}">
                  <a16:creationId xmlns:a16="http://schemas.microsoft.com/office/drawing/2014/main" id="{A562AC7C-AAAA-4CD5-9166-F177133AD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23" name="Picture 4">
            <a:extLst>
              <a:ext uri="{FF2B5EF4-FFF2-40B4-BE49-F238E27FC236}">
                <a16:creationId xmlns:a16="http://schemas.microsoft.com/office/drawing/2014/main" id="{C462A01D-8C1D-4DAC-ADA7-738E6CD79A70}"/>
              </a:ext>
            </a:extLst>
          </p:cNvPr>
          <p:cNvGrpSpPr/>
          <p:nvPr/>
        </p:nvGrpSpPr>
        <p:grpSpPr>
          <a:xfrm>
            <a:off x="8348379" y="260655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24" name="Rectangle">
              <a:extLst>
                <a:ext uri="{FF2B5EF4-FFF2-40B4-BE49-F238E27FC236}">
                  <a16:creationId xmlns:a16="http://schemas.microsoft.com/office/drawing/2014/main" id="{3AC7555A-FC86-4B88-B593-AB758021FCD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25" name="image103.png" descr="image103.png">
              <a:extLst>
                <a:ext uri="{FF2B5EF4-FFF2-40B4-BE49-F238E27FC236}">
                  <a16:creationId xmlns:a16="http://schemas.microsoft.com/office/drawing/2014/main" id="{E4222F16-B518-4063-9866-4345C88B4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26" name="Picture 4">
            <a:extLst>
              <a:ext uri="{FF2B5EF4-FFF2-40B4-BE49-F238E27FC236}">
                <a16:creationId xmlns:a16="http://schemas.microsoft.com/office/drawing/2014/main" id="{F7E48E70-C5CC-45F4-A158-1C7A5E29AEA0}"/>
              </a:ext>
            </a:extLst>
          </p:cNvPr>
          <p:cNvGrpSpPr/>
          <p:nvPr/>
        </p:nvGrpSpPr>
        <p:grpSpPr>
          <a:xfrm>
            <a:off x="8500779" y="275895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27" name="Rectangle">
              <a:extLst>
                <a:ext uri="{FF2B5EF4-FFF2-40B4-BE49-F238E27FC236}">
                  <a16:creationId xmlns:a16="http://schemas.microsoft.com/office/drawing/2014/main" id="{BB68B270-F0E7-4099-81B4-D32ED31667B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28" name="image103.png" descr="image103.png">
              <a:extLst>
                <a:ext uri="{FF2B5EF4-FFF2-40B4-BE49-F238E27FC236}">
                  <a16:creationId xmlns:a16="http://schemas.microsoft.com/office/drawing/2014/main" id="{0ACA908B-E6C7-457A-9202-1FCFB0BD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29" name="Picture 4">
            <a:extLst>
              <a:ext uri="{FF2B5EF4-FFF2-40B4-BE49-F238E27FC236}">
                <a16:creationId xmlns:a16="http://schemas.microsoft.com/office/drawing/2014/main" id="{5AAE9CB7-2E72-40F9-9692-32D17F4A02B4}"/>
              </a:ext>
            </a:extLst>
          </p:cNvPr>
          <p:cNvGrpSpPr/>
          <p:nvPr/>
        </p:nvGrpSpPr>
        <p:grpSpPr>
          <a:xfrm>
            <a:off x="8669464" y="2708042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30" name="Rectangle">
              <a:extLst>
                <a:ext uri="{FF2B5EF4-FFF2-40B4-BE49-F238E27FC236}">
                  <a16:creationId xmlns:a16="http://schemas.microsoft.com/office/drawing/2014/main" id="{3D781E03-E678-43FB-93C9-B27B61C8982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31" name="image103.png" descr="image103.png">
              <a:extLst>
                <a:ext uri="{FF2B5EF4-FFF2-40B4-BE49-F238E27FC236}">
                  <a16:creationId xmlns:a16="http://schemas.microsoft.com/office/drawing/2014/main" id="{FC8ED9AF-9A40-4FB7-A268-EE7232F72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32" name="Picture 4">
            <a:extLst>
              <a:ext uri="{FF2B5EF4-FFF2-40B4-BE49-F238E27FC236}">
                <a16:creationId xmlns:a16="http://schemas.microsoft.com/office/drawing/2014/main" id="{C57EDACC-BF9D-4E76-922B-075A08BA60DA}"/>
              </a:ext>
            </a:extLst>
          </p:cNvPr>
          <p:cNvGrpSpPr/>
          <p:nvPr/>
        </p:nvGrpSpPr>
        <p:grpSpPr>
          <a:xfrm>
            <a:off x="8536030" y="262549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33" name="Rectangle">
              <a:extLst>
                <a:ext uri="{FF2B5EF4-FFF2-40B4-BE49-F238E27FC236}">
                  <a16:creationId xmlns:a16="http://schemas.microsoft.com/office/drawing/2014/main" id="{D1320281-3B66-452E-98EF-A0088BAD1AB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34" name="image103.png" descr="image103.png">
              <a:extLst>
                <a:ext uri="{FF2B5EF4-FFF2-40B4-BE49-F238E27FC236}">
                  <a16:creationId xmlns:a16="http://schemas.microsoft.com/office/drawing/2014/main" id="{AAE7DE0C-EEF5-4E25-92BE-6D03C4565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35" name="Picture 4">
            <a:extLst>
              <a:ext uri="{FF2B5EF4-FFF2-40B4-BE49-F238E27FC236}">
                <a16:creationId xmlns:a16="http://schemas.microsoft.com/office/drawing/2014/main" id="{ED7CD52F-43E3-4C14-98A1-6E8DF6403CE5}"/>
              </a:ext>
            </a:extLst>
          </p:cNvPr>
          <p:cNvGrpSpPr/>
          <p:nvPr/>
        </p:nvGrpSpPr>
        <p:grpSpPr>
          <a:xfrm>
            <a:off x="8257561" y="279724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36" name="Rectangle">
              <a:extLst>
                <a:ext uri="{FF2B5EF4-FFF2-40B4-BE49-F238E27FC236}">
                  <a16:creationId xmlns:a16="http://schemas.microsoft.com/office/drawing/2014/main" id="{46DC739A-A030-4AC8-BCAA-6E55C35BA14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37" name="image103.png" descr="image103.png">
              <a:extLst>
                <a:ext uri="{FF2B5EF4-FFF2-40B4-BE49-F238E27FC236}">
                  <a16:creationId xmlns:a16="http://schemas.microsoft.com/office/drawing/2014/main" id="{224F0606-2CC0-456D-9107-420BC2925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38" name="Picture 4">
            <a:extLst>
              <a:ext uri="{FF2B5EF4-FFF2-40B4-BE49-F238E27FC236}">
                <a16:creationId xmlns:a16="http://schemas.microsoft.com/office/drawing/2014/main" id="{292F70F4-C6DC-4B4E-A692-B9C9D93DE44B}"/>
              </a:ext>
            </a:extLst>
          </p:cNvPr>
          <p:cNvGrpSpPr/>
          <p:nvPr/>
        </p:nvGrpSpPr>
        <p:grpSpPr>
          <a:xfrm>
            <a:off x="8799805" y="284787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39" name="Rectangle">
              <a:extLst>
                <a:ext uri="{FF2B5EF4-FFF2-40B4-BE49-F238E27FC236}">
                  <a16:creationId xmlns:a16="http://schemas.microsoft.com/office/drawing/2014/main" id="{EAF1ABF1-57F2-4DD4-9928-0068E07330F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40" name="image103.png" descr="image103.png">
              <a:extLst>
                <a:ext uri="{FF2B5EF4-FFF2-40B4-BE49-F238E27FC236}">
                  <a16:creationId xmlns:a16="http://schemas.microsoft.com/office/drawing/2014/main" id="{E941D268-DD13-4B59-A1A8-0A87AD0C7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41" name="Picture 4">
            <a:extLst>
              <a:ext uri="{FF2B5EF4-FFF2-40B4-BE49-F238E27FC236}">
                <a16:creationId xmlns:a16="http://schemas.microsoft.com/office/drawing/2014/main" id="{D3FE4EC7-0C35-45DB-8B1C-438EA4503E29}"/>
              </a:ext>
            </a:extLst>
          </p:cNvPr>
          <p:cNvGrpSpPr/>
          <p:nvPr/>
        </p:nvGrpSpPr>
        <p:grpSpPr>
          <a:xfrm>
            <a:off x="8349470" y="2389447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42" name="Rectangle">
              <a:extLst>
                <a:ext uri="{FF2B5EF4-FFF2-40B4-BE49-F238E27FC236}">
                  <a16:creationId xmlns:a16="http://schemas.microsoft.com/office/drawing/2014/main" id="{96358B95-8522-4339-867C-9B828C4C5B0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43" name="image103.png" descr="image103.png">
              <a:extLst>
                <a:ext uri="{FF2B5EF4-FFF2-40B4-BE49-F238E27FC236}">
                  <a16:creationId xmlns:a16="http://schemas.microsoft.com/office/drawing/2014/main" id="{E4A24133-22D0-4FF0-B441-4A3D6A647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44" name="Picture 4">
            <a:extLst>
              <a:ext uri="{FF2B5EF4-FFF2-40B4-BE49-F238E27FC236}">
                <a16:creationId xmlns:a16="http://schemas.microsoft.com/office/drawing/2014/main" id="{C2D74D62-CF7E-4890-82AC-769BECD90F08}"/>
              </a:ext>
            </a:extLst>
          </p:cNvPr>
          <p:cNvGrpSpPr/>
          <p:nvPr/>
        </p:nvGrpSpPr>
        <p:grpSpPr>
          <a:xfrm>
            <a:off x="8559905" y="2430385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45" name="Rectangle">
              <a:extLst>
                <a:ext uri="{FF2B5EF4-FFF2-40B4-BE49-F238E27FC236}">
                  <a16:creationId xmlns:a16="http://schemas.microsoft.com/office/drawing/2014/main" id="{03871B81-E6D8-4200-8A5A-BF7FC7989FB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46" name="image103.png" descr="image103.png">
              <a:extLst>
                <a:ext uri="{FF2B5EF4-FFF2-40B4-BE49-F238E27FC236}">
                  <a16:creationId xmlns:a16="http://schemas.microsoft.com/office/drawing/2014/main" id="{F2C29CA3-7470-401B-B504-05B83BE38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47" name="Picture 4">
            <a:extLst>
              <a:ext uri="{FF2B5EF4-FFF2-40B4-BE49-F238E27FC236}">
                <a16:creationId xmlns:a16="http://schemas.microsoft.com/office/drawing/2014/main" id="{30AF396F-B49B-4016-8025-F9FCC5DEE904}"/>
              </a:ext>
            </a:extLst>
          </p:cNvPr>
          <p:cNvGrpSpPr/>
          <p:nvPr/>
        </p:nvGrpSpPr>
        <p:grpSpPr>
          <a:xfrm>
            <a:off x="8775122" y="256524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48" name="Rectangle">
              <a:extLst>
                <a:ext uri="{FF2B5EF4-FFF2-40B4-BE49-F238E27FC236}">
                  <a16:creationId xmlns:a16="http://schemas.microsoft.com/office/drawing/2014/main" id="{D698ACAC-765E-4A60-BEEF-4F0F4DDEAEC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49" name="image103.png" descr="image103.png">
              <a:extLst>
                <a:ext uri="{FF2B5EF4-FFF2-40B4-BE49-F238E27FC236}">
                  <a16:creationId xmlns:a16="http://schemas.microsoft.com/office/drawing/2014/main" id="{28A97DC0-A591-46EC-BF54-7F7291027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50" name="Picture 4">
            <a:extLst>
              <a:ext uri="{FF2B5EF4-FFF2-40B4-BE49-F238E27FC236}">
                <a16:creationId xmlns:a16="http://schemas.microsoft.com/office/drawing/2014/main" id="{1BB97FE1-6F69-43D2-8702-0AE4179A4C54}"/>
              </a:ext>
            </a:extLst>
          </p:cNvPr>
          <p:cNvGrpSpPr/>
          <p:nvPr/>
        </p:nvGrpSpPr>
        <p:grpSpPr>
          <a:xfrm>
            <a:off x="8111943" y="3655558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51" name="Rectangle">
              <a:extLst>
                <a:ext uri="{FF2B5EF4-FFF2-40B4-BE49-F238E27FC236}">
                  <a16:creationId xmlns:a16="http://schemas.microsoft.com/office/drawing/2014/main" id="{16085C97-0365-43AB-98EA-50F5E22817D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52" name="image103.png" descr="image103.png">
              <a:extLst>
                <a:ext uri="{FF2B5EF4-FFF2-40B4-BE49-F238E27FC236}">
                  <a16:creationId xmlns:a16="http://schemas.microsoft.com/office/drawing/2014/main" id="{EA046585-F5C1-4562-8367-0D919607C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53" name="Picture 4">
            <a:extLst>
              <a:ext uri="{FF2B5EF4-FFF2-40B4-BE49-F238E27FC236}">
                <a16:creationId xmlns:a16="http://schemas.microsoft.com/office/drawing/2014/main" id="{B218F07C-70FC-4324-8F93-02540BB037BA}"/>
              </a:ext>
            </a:extLst>
          </p:cNvPr>
          <p:cNvGrpSpPr/>
          <p:nvPr/>
        </p:nvGrpSpPr>
        <p:grpSpPr>
          <a:xfrm>
            <a:off x="8320469" y="399995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54" name="Rectangle">
              <a:extLst>
                <a:ext uri="{FF2B5EF4-FFF2-40B4-BE49-F238E27FC236}">
                  <a16:creationId xmlns:a16="http://schemas.microsoft.com/office/drawing/2014/main" id="{9841F7D3-CEDA-4F90-9BBC-D4EDB968047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55" name="image103.png" descr="image103.png">
              <a:extLst>
                <a:ext uri="{FF2B5EF4-FFF2-40B4-BE49-F238E27FC236}">
                  <a16:creationId xmlns:a16="http://schemas.microsoft.com/office/drawing/2014/main" id="{236A356F-DE53-4F5A-BA6E-6C24564AA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56" name="Picture 4">
            <a:extLst>
              <a:ext uri="{FF2B5EF4-FFF2-40B4-BE49-F238E27FC236}">
                <a16:creationId xmlns:a16="http://schemas.microsoft.com/office/drawing/2014/main" id="{4D6F0BBE-DD45-43F7-A1CF-DAF2B0478221}"/>
              </a:ext>
            </a:extLst>
          </p:cNvPr>
          <p:cNvGrpSpPr/>
          <p:nvPr/>
        </p:nvGrpSpPr>
        <p:grpSpPr>
          <a:xfrm>
            <a:off x="8500779" y="4041146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57" name="Rectangle">
              <a:extLst>
                <a:ext uri="{FF2B5EF4-FFF2-40B4-BE49-F238E27FC236}">
                  <a16:creationId xmlns:a16="http://schemas.microsoft.com/office/drawing/2014/main" id="{C6FEA81D-8A8F-4B62-B316-4E377B9C797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58" name="image103.png" descr="image103.png">
              <a:extLst>
                <a:ext uri="{FF2B5EF4-FFF2-40B4-BE49-F238E27FC236}">
                  <a16:creationId xmlns:a16="http://schemas.microsoft.com/office/drawing/2014/main" id="{AFDF8C06-562A-48AB-B0F7-4704744F9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59" name="Picture 4">
            <a:extLst>
              <a:ext uri="{FF2B5EF4-FFF2-40B4-BE49-F238E27FC236}">
                <a16:creationId xmlns:a16="http://schemas.microsoft.com/office/drawing/2014/main" id="{09DE2168-66EB-450E-A355-7A19D93D53B0}"/>
              </a:ext>
            </a:extLst>
          </p:cNvPr>
          <p:cNvGrpSpPr/>
          <p:nvPr/>
        </p:nvGrpSpPr>
        <p:grpSpPr>
          <a:xfrm>
            <a:off x="8676722" y="372633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60" name="Rectangle">
              <a:extLst>
                <a:ext uri="{FF2B5EF4-FFF2-40B4-BE49-F238E27FC236}">
                  <a16:creationId xmlns:a16="http://schemas.microsoft.com/office/drawing/2014/main" id="{65842367-CCA4-47AC-A589-94A7F3D6C34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61" name="image103.png" descr="image103.png">
              <a:extLst>
                <a:ext uri="{FF2B5EF4-FFF2-40B4-BE49-F238E27FC236}">
                  <a16:creationId xmlns:a16="http://schemas.microsoft.com/office/drawing/2014/main" id="{21DAE07A-E087-4E39-94CF-224C7FE00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62" name="Picture 4">
            <a:extLst>
              <a:ext uri="{FF2B5EF4-FFF2-40B4-BE49-F238E27FC236}">
                <a16:creationId xmlns:a16="http://schemas.microsoft.com/office/drawing/2014/main" id="{3124444B-8E37-450B-BA78-2A7B64E46307}"/>
              </a:ext>
            </a:extLst>
          </p:cNvPr>
          <p:cNvGrpSpPr/>
          <p:nvPr/>
        </p:nvGrpSpPr>
        <p:grpSpPr>
          <a:xfrm>
            <a:off x="8637945" y="3966688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63" name="Rectangle">
              <a:extLst>
                <a:ext uri="{FF2B5EF4-FFF2-40B4-BE49-F238E27FC236}">
                  <a16:creationId xmlns:a16="http://schemas.microsoft.com/office/drawing/2014/main" id="{DEDA87D3-9391-4F57-A73E-B0EE9FD370E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64" name="image103.png" descr="image103.png">
              <a:extLst>
                <a:ext uri="{FF2B5EF4-FFF2-40B4-BE49-F238E27FC236}">
                  <a16:creationId xmlns:a16="http://schemas.microsoft.com/office/drawing/2014/main" id="{5042906C-88B4-4345-A28B-E325F7895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65" name="Picture 4">
            <a:extLst>
              <a:ext uri="{FF2B5EF4-FFF2-40B4-BE49-F238E27FC236}">
                <a16:creationId xmlns:a16="http://schemas.microsoft.com/office/drawing/2014/main" id="{CC5AC217-A5BC-4A25-B5C4-C2C26EA2512D}"/>
              </a:ext>
            </a:extLst>
          </p:cNvPr>
          <p:cNvGrpSpPr/>
          <p:nvPr/>
        </p:nvGrpSpPr>
        <p:grpSpPr>
          <a:xfrm>
            <a:off x="8474020" y="374525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66" name="Rectangle">
              <a:extLst>
                <a:ext uri="{FF2B5EF4-FFF2-40B4-BE49-F238E27FC236}">
                  <a16:creationId xmlns:a16="http://schemas.microsoft.com/office/drawing/2014/main" id="{4BA3243B-B457-43AF-952B-9ACCE7B8E6A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67" name="image103.png" descr="image103.png">
              <a:extLst>
                <a:ext uri="{FF2B5EF4-FFF2-40B4-BE49-F238E27FC236}">
                  <a16:creationId xmlns:a16="http://schemas.microsoft.com/office/drawing/2014/main" id="{B7F32346-3545-49CC-8E7B-DDB09364A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68" name="Picture 4">
            <a:extLst>
              <a:ext uri="{FF2B5EF4-FFF2-40B4-BE49-F238E27FC236}">
                <a16:creationId xmlns:a16="http://schemas.microsoft.com/office/drawing/2014/main" id="{6F4F1A05-ED32-4528-B78E-25937B252608}"/>
              </a:ext>
            </a:extLst>
          </p:cNvPr>
          <p:cNvGrpSpPr/>
          <p:nvPr/>
        </p:nvGrpSpPr>
        <p:grpSpPr>
          <a:xfrm>
            <a:off x="8158045" y="3895357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69" name="Rectangle">
              <a:extLst>
                <a:ext uri="{FF2B5EF4-FFF2-40B4-BE49-F238E27FC236}">
                  <a16:creationId xmlns:a16="http://schemas.microsoft.com/office/drawing/2014/main" id="{E9A01979-57DE-464C-8060-36C157C17F8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70" name="image103.png" descr="image103.png">
              <a:extLst>
                <a:ext uri="{FF2B5EF4-FFF2-40B4-BE49-F238E27FC236}">
                  <a16:creationId xmlns:a16="http://schemas.microsoft.com/office/drawing/2014/main" id="{6B9792D5-49C4-46DE-8B0B-77E173455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71" name="Picture 4">
            <a:extLst>
              <a:ext uri="{FF2B5EF4-FFF2-40B4-BE49-F238E27FC236}">
                <a16:creationId xmlns:a16="http://schemas.microsoft.com/office/drawing/2014/main" id="{E369093C-BBFC-4131-873E-D85C3AB7A38E}"/>
              </a:ext>
            </a:extLst>
          </p:cNvPr>
          <p:cNvGrpSpPr/>
          <p:nvPr/>
        </p:nvGrpSpPr>
        <p:grpSpPr>
          <a:xfrm>
            <a:off x="8760320" y="387524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72" name="Rectangle">
              <a:extLst>
                <a:ext uri="{FF2B5EF4-FFF2-40B4-BE49-F238E27FC236}">
                  <a16:creationId xmlns:a16="http://schemas.microsoft.com/office/drawing/2014/main" id="{E2433AE3-40BF-49D1-BC55-6A5BCE692E0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73" name="image103.png" descr="image103.png">
              <a:extLst>
                <a:ext uri="{FF2B5EF4-FFF2-40B4-BE49-F238E27FC236}">
                  <a16:creationId xmlns:a16="http://schemas.microsoft.com/office/drawing/2014/main" id="{E315AA91-2724-4E3C-AE98-DE245A281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74" name="Picture 4">
            <a:extLst>
              <a:ext uri="{FF2B5EF4-FFF2-40B4-BE49-F238E27FC236}">
                <a16:creationId xmlns:a16="http://schemas.microsoft.com/office/drawing/2014/main" id="{33D62EF4-A3A5-48CC-B227-71BDBBF6E9D6}"/>
              </a:ext>
            </a:extLst>
          </p:cNvPr>
          <p:cNvGrpSpPr/>
          <p:nvPr/>
        </p:nvGrpSpPr>
        <p:grpSpPr>
          <a:xfrm>
            <a:off x="8796918" y="3636562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275" name="Rectangle">
              <a:extLst>
                <a:ext uri="{FF2B5EF4-FFF2-40B4-BE49-F238E27FC236}">
                  <a16:creationId xmlns:a16="http://schemas.microsoft.com/office/drawing/2014/main" id="{8513682D-C149-48A9-A7C0-16628D7B1F1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76" name="image103.png" descr="image103.png">
              <a:extLst>
                <a:ext uri="{FF2B5EF4-FFF2-40B4-BE49-F238E27FC236}">
                  <a16:creationId xmlns:a16="http://schemas.microsoft.com/office/drawing/2014/main" id="{44A11C8A-B913-426C-BE23-473B76A28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77" name="Picture 4">
            <a:extLst>
              <a:ext uri="{FF2B5EF4-FFF2-40B4-BE49-F238E27FC236}">
                <a16:creationId xmlns:a16="http://schemas.microsoft.com/office/drawing/2014/main" id="{024D0B78-4DCB-4183-84B2-CCCD5C76EAB4}"/>
              </a:ext>
            </a:extLst>
          </p:cNvPr>
          <p:cNvGrpSpPr/>
          <p:nvPr/>
        </p:nvGrpSpPr>
        <p:grpSpPr>
          <a:xfrm>
            <a:off x="6955618" y="4527997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78" name="Rectangle">
              <a:extLst>
                <a:ext uri="{FF2B5EF4-FFF2-40B4-BE49-F238E27FC236}">
                  <a16:creationId xmlns:a16="http://schemas.microsoft.com/office/drawing/2014/main" id="{DD1B0F20-BEBF-4109-8F77-7617FDDC256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79" name="image103.png" descr="image103.png">
              <a:extLst>
                <a:ext uri="{FF2B5EF4-FFF2-40B4-BE49-F238E27FC236}">
                  <a16:creationId xmlns:a16="http://schemas.microsoft.com/office/drawing/2014/main" id="{CBDCC07F-8164-4D5A-80A6-277A0A263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80" name="Picture 4">
            <a:extLst>
              <a:ext uri="{FF2B5EF4-FFF2-40B4-BE49-F238E27FC236}">
                <a16:creationId xmlns:a16="http://schemas.microsoft.com/office/drawing/2014/main" id="{41AC5EF5-5ABF-4337-8601-AE9F106E55B1}"/>
              </a:ext>
            </a:extLst>
          </p:cNvPr>
          <p:cNvGrpSpPr/>
          <p:nvPr/>
        </p:nvGrpSpPr>
        <p:grpSpPr>
          <a:xfrm>
            <a:off x="7179180" y="442999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81" name="Rectangle">
              <a:extLst>
                <a:ext uri="{FF2B5EF4-FFF2-40B4-BE49-F238E27FC236}">
                  <a16:creationId xmlns:a16="http://schemas.microsoft.com/office/drawing/2014/main" id="{C152227C-7798-4E1F-A29E-A65C60EB561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82" name="image103.png" descr="image103.png">
              <a:extLst>
                <a:ext uri="{FF2B5EF4-FFF2-40B4-BE49-F238E27FC236}">
                  <a16:creationId xmlns:a16="http://schemas.microsoft.com/office/drawing/2014/main" id="{898EA0CD-EDAF-4C09-A6F1-63921223D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83" name="Picture 4">
            <a:extLst>
              <a:ext uri="{FF2B5EF4-FFF2-40B4-BE49-F238E27FC236}">
                <a16:creationId xmlns:a16="http://schemas.microsoft.com/office/drawing/2014/main" id="{B230E83B-776D-43C5-B372-C2C9E1DC5986}"/>
              </a:ext>
            </a:extLst>
          </p:cNvPr>
          <p:cNvGrpSpPr/>
          <p:nvPr/>
        </p:nvGrpSpPr>
        <p:grpSpPr>
          <a:xfrm>
            <a:off x="7072865" y="507795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84" name="Rectangle">
              <a:extLst>
                <a:ext uri="{FF2B5EF4-FFF2-40B4-BE49-F238E27FC236}">
                  <a16:creationId xmlns:a16="http://schemas.microsoft.com/office/drawing/2014/main" id="{5B03B401-5776-47D3-A896-F08A35B1BCB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85" name="image103.png" descr="image103.png">
              <a:extLst>
                <a:ext uri="{FF2B5EF4-FFF2-40B4-BE49-F238E27FC236}">
                  <a16:creationId xmlns:a16="http://schemas.microsoft.com/office/drawing/2014/main" id="{F904AE84-8FCA-41D5-9641-76F9C2A39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86" name="Picture 4">
            <a:extLst>
              <a:ext uri="{FF2B5EF4-FFF2-40B4-BE49-F238E27FC236}">
                <a16:creationId xmlns:a16="http://schemas.microsoft.com/office/drawing/2014/main" id="{3D65FEA0-97C4-4C09-AC5C-2033B99CABF7}"/>
              </a:ext>
            </a:extLst>
          </p:cNvPr>
          <p:cNvGrpSpPr/>
          <p:nvPr/>
        </p:nvGrpSpPr>
        <p:grpSpPr>
          <a:xfrm>
            <a:off x="7474849" y="455936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87" name="Rectangle">
              <a:extLst>
                <a:ext uri="{FF2B5EF4-FFF2-40B4-BE49-F238E27FC236}">
                  <a16:creationId xmlns:a16="http://schemas.microsoft.com/office/drawing/2014/main" id="{5DF5F3B1-5E65-4452-80C4-74E83329EE0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88" name="image103.png" descr="image103.png">
              <a:extLst>
                <a:ext uri="{FF2B5EF4-FFF2-40B4-BE49-F238E27FC236}">
                  <a16:creationId xmlns:a16="http://schemas.microsoft.com/office/drawing/2014/main" id="{F6136037-78CA-4632-BD14-00A0EA62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89" name="Picture 4">
            <a:extLst>
              <a:ext uri="{FF2B5EF4-FFF2-40B4-BE49-F238E27FC236}">
                <a16:creationId xmlns:a16="http://schemas.microsoft.com/office/drawing/2014/main" id="{46B32ADE-61C7-4650-8C63-15817543AC22}"/>
              </a:ext>
            </a:extLst>
          </p:cNvPr>
          <p:cNvGrpSpPr/>
          <p:nvPr/>
        </p:nvGrpSpPr>
        <p:grpSpPr>
          <a:xfrm>
            <a:off x="7576092" y="471778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90" name="Rectangle">
              <a:extLst>
                <a:ext uri="{FF2B5EF4-FFF2-40B4-BE49-F238E27FC236}">
                  <a16:creationId xmlns:a16="http://schemas.microsoft.com/office/drawing/2014/main" id="{BB076F9E-6AA1-44A5-BACB-124948194E8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91" name="image103.png" descr="image103.png">
              <a:extLst>
                <a:ext uri="{FF2B5EF4-FFF2-40B4-BE49-F238E27FC236}">
                  <a16:creationId xmlns:a16="http://schemas.microsoft.com/office/drawing/2014/main" id="{8F20AFBC-33B6-45AD-9E0D-9CEE5E82C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92" name="Picture 4">
            <a:extLst>
              <a:ext uri="{FF2B5EF4-FFF2-40B4-BE49-F238E27FC236}">
                <a16:creationId xmlns:a16="http://schemas.microsoft.com/office/drawing/2014/main" id="{496B6AA1-3F5F-4288-A3C4-BB5E8FB36D4E}"/>
              </a:ext>
            </a:extLst>
          </p:cNvPr>
          <p:cNvGrpSpPr/>
          <p:nvPr/>
        </p:nvGrpSpPr>
        <p:grpSpPr>
          <a:xfrm>
            <a:off x="6866495" y="4679462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93" name="Rectangle">
              <a:extLst>
                <a:ext uri="{FF2B5EF4-FFF2-40B4-BE49-F238E27FC236}">
                  <a16:creationId xmlns:a16="http://schemas.microsoft.com/office/drawing/2014/main" id="{436DB880-2F16-4708-A581-C8491ECF102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94" name="image103.png" descr="image103.png">
              <a:extLst>
                <a:ext uri="{FF2B5EF4-FFF2-40B4-BE49-F238E27FC236}">
                  <a16:creationId xmlns:a16="http://schemas.microsoft.com/office/drawing/2014/main" id="{E52432EB-C1EF-4F08-9642-91B045B7D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95" name="Picture 4">
            <a:extLst>
              <a:ext uri="{FF2B5EF4-FFF2-40B4-BE49-F238E27FC236}">
                <a16:creationId xmlns:a16="http://schemas.microsoft.com/office/drawing/2014/main" id="{AEF1A9B0-59C7-486D-ADEF-57C158A6D6C1}"/>
              </a:ext>
            </a:extLst>
          </p:cNvPr>
          <p:cNvGrpSpPr/>
          <p:nvPr/>
        </p:nvGrpSpPr>
        <p:grpSpPr>
          <a:xfrm>
            <a:off x="7179179" y="4606374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96" name="Rectangle">
              <a:extLst>
                <a:ext uri="{FF2B5EF4-FFF2-40B4-BE49-F238E27FC236}">
                  <a16:creationId xmlns:a16="http://schemas.microsoft.com/office/drawing/2014/main" id="{FC40F0C1-3D1B-429E-8E85-3F30602E963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297" name="image103.png" descr="image103.png">
              <a:extLst>
                <a:ext uri="{FF2B5EF4-FFF2-40B4-BE49-F238E27FC236}">
                  <a16:creationId xmlns:a16="http://schemas.microsoft.com/office/drawing/2014/main" id="{9100810B-2EB9-4595-B776-A6CC03062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298" name="Picture 4">
            <a:extLst>
              <a:ext uri="{FF2B5EF4-FFF2-40B4-BE49-F238E27FC236}">
                <a16:creationId xmlns:a16="http://schemas.microsoft.com/office/drawing/2014/main" id="{01ACAAD2-B4FD-489B-9FB2-5F70DA888B91}"/>
              </a:ext>
            </a:extLst>
          </p:cNvPr>
          <p:cNvGrpSpPr/>
          <p:nvPr/>
        </p:nvGrpSpPr>
        <p:grpSpPr>
          <a:xfrm>
            <a:off x="7425551" y="4822303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299" name="Rectangle">
              <a:extLst>
                <a:ext uri="{FF2B5EF4-FFF2-40B4-BE49-F238E27FC236}">
                  <a16:creationId xmlns:a16="http://schemas.microsoft.com/office/drawing/2014/main" id="{7CD37921-3E92-4CEA-889A-1719BDC28AE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00" name="image103.png" descr="image103.png">
              <a:extLst>
                <a:ext uri="{FF2B5EF4-FFF2-40B4-BE49-F238E27FC236}">
                  <a16:creationId xmlns:a16="http://schemas.microsoft.com/office/drawing/2014/main" id="{9B0DFA4F-DD12-4BB6-BA94-CE4E689FD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01" name="Picture 4">
            <a:extLst>
              <a:ext uri="{FF2B5EF4-FFF2-40B4-BE49-F238E27FC236}">
                <a16:creationId xmlns:a16="http://schemas.microsoft.com/office/drawing/2014/main" id="{583ADFBB-6CEB-460A-B29F-EB13248F07A2}"/>
              </a:ext>
            </a:extLst>
          </p:cNvPr>
          <p:cNvGrpSpPr/>
          <p:nvPr/>
        </p:nvGrpSpPr>
        <p:grpSpPr>
          <a:xfrm>
            <a:off x="7039130" y="4850543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02" name="Rectangle">
              <a:extLst>
                <a:ext uri="{FF2B5EF4-FFF2-40B4-BE49-F238E27FC236}">
                  <a16:creationId xmlns:a16="http://schemas.microsoft.com/office/drawing/2014/main" id="{D49F9E9A-8F16-4AD4-A511-E45CCFD073D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03" name="image103.png" descr="image103.png">
              <a:extLst>
                <a:ext uri="{FF2B5EF4-FFF2-40B4-BE49-F238E27FC236}">
                  <a16:creationId xmlns:a16="http://schemas.microsoft.com/office/drawing/2014/main" id="{2EF914B2-7CF0-4CC8-8D68-4939CB55F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04" name="Picture 4">
            <a:extLst>
              <a:ext uri="{FF2B5EF4-FFF2-40B4-BE49-F238E27FC236}">
                <a16:creationId xmlns:a16="http://schemas.microsoft.com/office/drawing/2014/main" id="{9812E80D-88F0-4E5F-8666-51DA23456449}"/>
              </a:ext>
            </a:extLst>
          </p:cNvPr>
          <p:cNvGrpSpPr/>
          <p:nvPr/>
        </p:nvGrpSpPr>
        <p:grpSpPr>
          <a:xfrm>
            <a:off x="7346376" y="448475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05" name="Rectangle">
              <a:extLst>
                <a:ext uri="{FF2B5EF4-FFF2-40B4-BE49-F238E27FC236}">
                  <a16:creationId xmlns:a16="http://schemas.microsoft.com/office/drawing/2014/main" id="{8E972A83-01A5-40C9-9C15-2CDBFB9BB99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06" name="image103.png" descr="image103.png">
              <a:extLst>
                <a:ext uri="{FF2B5EF4-FFF2-40B4-BE49-F238E27FC236}">
                  <a16:creationId xmlns:a16="http://schemas.microsoft.com/office/drawing/2014/main" id="{3E8ED726-4CF2-4D19-A46D-BBF94AA4C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07" name="Picture 4">
            <a:extLst>
              <a:ext uri="{FF2B5EF4-FFF2-40B4-BE49-F238E27FC236}">
                <a16:creationId xmlns:a16="http://schemas.microsoft.com/office/drawing/2014/main" id="{97681F85-6AA4-4348-9F31-033B6DDB50EE}"/>
              </a:ext>
            </a:extLst>
          </p:cNvPr>
          <p:cNvGrpSpPr/>
          <p:nvPr/>
        </p:nvGrpSpPr>
        <p:grpSpPr>
          <a:xfrm>
            <a:off x="6913053" y="491682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08" name="Rectangle">
              <a:extLst>
                <a:ext uri="{FF2B5EF4-FFF2-40B4-BE49-F238E27FC236}">
                  <a16:creationId xmlns:a16="http://schemas.microsoft.com/office/drawing/2014/main" id="{94E3F03C-77CE-45A3-9332-B38E62F919C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09" name="image103.png" descr="image103.png">
              <a:extLst>
                <a:ext uri="{FF2B5EF4-FFF2-40B4-BE49-F238E27FC236}">
                  <a16:creationId xmlns:a16="http://schemas.microsoft.com/office/drawing/2014/main" id="{5F041E3F-BC4E-49D4-9648-8459D3D08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10" name="Picture 4">
            <a:extLst>
              <a:ext uri="{FF2B5EF4-FFF2-40B4-BE49-F238E27FC236}">
                <a16:creationId xmlns:a16="http://schemas.microsoft.com/office/drawing/2014/main" id="{93639030-2D0F-4803-BB90-1F7AD0A22DA8}"/>
              </a:ext>
            </a:extLst>
          </p:cNvPr>
          <p:cNvGrpSpPr/>
          <p:nvPr/>
        </p:nvGrpSpPr>
        <p:grpSpPr>
          <a:xfrm>
            <a:off x="7538993" y="4917007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11" name="Rectangle">
              <a:extLst>
                <a:ext uri="{FF2B5EF4-FFF2-40B4-BE49-F238E27FC236}">
                  <a16:creationId xmlns:a16="http://schemas.microsoft.com/office/drawing/2014/main" id="{83DBDBE9-B9B7-45DF-B5E9-7165845C358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12" name="image103.png" descr="image103.png">
              <a:extLst>
                <a:ext uri="{FF2B5EF4-FFF2-40B4-BE49-F238E27FC236}">
                  <a16:creationId xmlns:a16="http://schemas.microsoft.com/office/drawing/2014/main" id="{73911C1C-F333-4484-881C-69E161E0D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13" name="Picture 4">
            <a:extLst>
              <a:ext uri="{FF2B5EF4-FFF2-40B4-BE49-F238E27FC236}">
                <a16:creationId xmlns:a16="http://schemas.microsoft.com/office/drawing/2014/main" id="{58F4DED6-E781-4BE1-A58F-94633F81563C}"/>
              </a:ext>
            </a:extLst>
          </p:cNvPr>
          <p:cNvGrpSpPr/>
          <p:nvPr/>
        </p:nvGrpSpPr>
        <p:grpSpPr>
          <a:xfrm>
            <a:off x="7242193" y="479959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14" name="Rectangle">
              <a:extLst>
                <a:ext uri="{FF2B5EF4-FFF2-40B4-BE49-F238E27FC236}">
                  <a16:creationId xmlns:a16="http://schemas.microsoft.com/office/drawing/2014/main" id="{3F46B6AE-38E3-48FB-9958-55AFF3EF7BC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15" name="image103.png" descr="image103.png">
              <a:extLst>
                <a:ext uri="{FF2B5EF4-FFF2-40B4-BE49-F238E27FC236}">
                  <a16:creationId xmlns:a16="http://schemas.microsoft.com/office/drawing/2014/main" id="{48058E49-4CB7-487F-AACC-BE48DF4E4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16" name="Picture 4">
            <a:extLst>
              <a:ext uri="{FF2B5EF4-FFF2-40B4-BE49-F238E27FC236}">
                <a16:creationId xmlns:a16="http://schemas.microsoft.com/office/drawing/2014/main" id="{2F6C151E-2AC5-43A0-8A47-5F71ED945DF5}"/>
              </a:ext>
            </a:extLst>
          </p:cNvPr>
          <p:cNvGrpSpPr/>
          <p:nvPr/>
        </p:nvGrpSpPr>
        <p:grpSpPr>
          <a:xfrm>
            <a:off x="7330397" y="507938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17" name="Rectangle">
              <a:extLst>
                <a:ext uri="{FF2B5EF4-FFF2-40B4-BE49-F238E27FC236}">
                  <a16:creationId xmlns:a16="http://schemas.microsoft.com/office/drawing/2014/main" id="{0A2C76B8-D759-4F74-97C3-75259377F6E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18" name="image103.png" descr="image103.png">
              <a:extLst>
                <a:ext uri="{FF2B5EF4-FFF2-40B4-BE49-F238E27FC236}">
                  <a16:creationId xmlns:a16="http://schemas.microsoft.com/office/drawing/2014/main" id="{3643F6F9-E521-4BF1-AA6F-19F599C1E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19" name="Picture 4">
            <a:extLst>
              <a:ext uri="{FF2B5EF4-FFF2-40B4-BE49-F238E27FC236}">
                <a16:creationId xmlns:a16="http://schemas.microsoft.com/office/drawing/2014/main" id="{C9186DB3-0F17-4A9C-835B-7933E9222D37}"/>
              </a:ext>
            </a:extLst>
          </p:cNvPr>
          <p:cNvGrpSpPr/>
          <p:nvPr/>
        </p:nvGrpSpPr>
        <p:grpSpPr>
          <a:xfrm>
            <a:off x="7012933" y="552660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20" name="Rectangle">
              <a:extLst>
                <a:ext uri="{FF2B5EF4-FFF2-40B4-BE49-F238E27FC236}">
                  <a16:creationId xmlns:a16="http://schemas.microsoft.com/office/drawing/2014/main" id="{29141A3A-AE5A-438C-9CA1-26CF10101ED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21" name="image103.png" descr="image103.png">
              <a:extLst>
                <a:ext uri="{FF2B5EF4-FFF2-40B4-BE49-F238E27FC236}">
                  <a16:creationId xmlns:a16="http://schemas.microsoft.com/office/drawing/2014/main" id="{EA769E49-FED3-475D-B705-1B23894C4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22" name="Picture 4">
            <a:extLst>
              <a:ext uri="{FF2B5EF4-FFF2-40B4-BE49-F238E27FC236}">
                <a16:creationId xmlns:a16="http://schemas.microsoft.com/office/drawing/2014/main" id="{F5094F69-172A-476C-8DD9-1C3A64882A45}"/>
              </a:ext>
            </a:extLst>
          </p:cNvPr>
          <p:cNvGrpSpPr/>
          <p:nvPr/>
        </p:nvGrpSpPr>
        <p:grpSpPr>
          <a:xfrm>
            <a:off x="6871254" y="567254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23" name="Rectangle">
              <a:extLst>
                <a:ext uri="{FF2B5EF4-FFF2-40B4-BE49-F238E27FC236}">
                  <a16:creationId xmlns:a16="http://schemas.microsoft.com/office/drawing/2014/main" id="{65DA9464-8C6D-4151-84B3-1ABAA388B13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24" name="image103.png" descr="image103.png">
              <a:extLst>
                <a:ext uri="{FF2B5EF4-FFF2-40B4-BE49-F238E27FC236}">
                  <a16:creationId xmlns:a16="http://schemas.microsoft.com/office/drawing/2014/main" id="{8A324F15-E330-466E-A2D8-EAE7FE05F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25" name="Picture 4">
            <a:extLst>
              <a:ext uri="{FF2B5EF4-FFF2-40B4-BE49-F238E27FC236}">
                <a16:creationId xmlns:a16="http://schemas.microsoft.com/office/drawing/2014/main" id="{46D6D4B9-35E4-4327-901E-80996223C3C2}"/>
              </a:ext>
            </a:extLst>
          </p:cNvPr>
          <p:cNvGrpSpPr/>
          <p:nvPr/>
        </p:nvGrpSpPr>
        <p:grpSpPr>
          <a:xfrm>
            <a:off x="7270589" y="582494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26" name="Rectangle">
              <a:extLst>
                <a:ext uri="{FF2B5EF4-FFF2-40B4-BE49-F238E27FC236}">
                  <a16:creationId xmlns:a16="http://schemas.microsoft.com/office/drawing/2014/main" id="{9F90B5A5-99A1-4A06-92A4-D8E22E5FC4D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27" name="image103.png" descr="image103.png">
              <a:extLst>
                <a:ext uri="{FF2B5EF4-FFF2-40B4-BE49-F238E27FC236}">
                  <a16:creationId xmlns:a16="http://schemas.microsoft.com/office/drawing/2014/main" id="{D3686442-A759-4D84-A0C4-A58CF13C8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28" name="Picture 4">
            <a:extLst>
              <a:ext uri="{FF2B5EF4-FFF2-40B4-BE49-F238E27FC236}">
                <a16:creationId xmlns:a16="http://schemas.microsoft.com/office/drawing/2014/main" id="{29979FB3-C322-450B-B616-AFB8137FA817}"/>
              </a:ext>
            </a:extLst>
          </p:cNvPr>
          <p:cNvGrpSpPr/>
          <p:nvPr/>
        </p:nvGrpSpPr>
        <p:grpSpPr>
          <a:xfrm>
            <a:off x="7415448" y="604708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29" name="Rectangle">
              <a:extLst>
                <a:ext uri="{FF2B5EF4-FFF2-40B4-BE49-F238E27FC236}">
                  <a16:creationId xmlns:a16="http://schemas.microsoft.com/office/drawing/2014/main" id="{56C7A88A-2EF9-4CAE-BFB4-59BB279DB7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30" name="image103.png" descr="image103.png">
              <a:extLst>
                <a:ext uri="{FF2B5EF4-FFF2-40B4-BE49-F238E27FC236}">
                  <a16:creationId xmlns:a16="http://schemas.microsoft.com/office/drawing/2014/main" id="{AB9252B2-8C17-434F-8668-5E9A46E0A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31" name="Picture 4">
            <a:extLst>
              <a:ext uri="{FF2B5EF4-FFF2-40B4-BE49-F238E27FC236}">
                <a16:creationId xmlns:a16="http://schemas.microsoft.com/office/drawing/2014/main" id="{A16BEB23-E8F1-4EB0-BAA5-9F26A7F5FC7C}"/>
              </a:ext>
            </a:extLst>
          </p:cNvPr>
          <p:cNvGrpSpPr/>
          <p:nvPr/>
        </p:nvGrpSpPr>
        <p:grpSpPr>
          <a:xfrm>
            <a:off x="6965789" y="600681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32" name="Rectangle">
              <a:extLst>
                <a:ext uri="{FF2B5EF4-FFF2-40B4-BE49-F238E27FC236}">
                  <a16:creationId xmlns:a16="http://schemas.microsoft.com/office/drawing/2014/main" id="{9FB4A95D-CBC5-452B-989E-0F8C12E87A2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33" name="image103.png" descr="image103.png">
              <a:extLst>
                <a:ext uri="{FF2B5EF4-FFF2-40B4-BE49-F238E27FC236}">
                  <a16:creationId xmlns:a16="http://schemas.microsoft.com/office/drawing/2014/main" id="{62AA6473-AB80-4BA1-AE1D-C11579972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34" name="Picture 4">
            <a:extLst>
              <a:ext uri="{FF2B5EF4-FFF2-40B4-BE49-F238E27FC236}">
                <a16:creationId xmlns:a16="http://schemas.microsoft.com/office/drawing/2014/main" id="{EB679595-FF01-42A9-A82F-A3DDB3FAF075}"/>
              </a:ext>
            </a:extLst>
          </p:cNvPr>
          <p:cNvGrpSpPr/>
          <p:nvPr/>
        </p:nvGrpSpPr>
        <p:grpSpPr>
          <a:xfrm>
            <a:off x="7455395" y="579278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35" name="Rectangle">
              <a:extLst>
                <a:ext uri="{FF2B5EF4-FFF2-40B4-BE49-F238E27FC236}">
                  <a16:creationId xmlns:a16="http://schemas.microsoft.com/office/drawing/2014/main" id="{CF4BDC53-A1B6-4599-B7F9-37D3A1337F3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36" name="image103.png" descr="image103.png">
              <a:extLst>
                <a:ext uri="{FF2B5EF4-FFF2-40B4-BE49-F238E27FC236}">
                  <a16:creationId xmlns:a16="http://schemas.microsoft.com/office/drawing/2014/main" id="{2660055C-A484-4FB6-A880-AB43763FB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37" name="Picture 4">
            <a:extLst>
              <a:ext uri="{FF2B5EF4-FFF2-40B4-BE49-F238E27FC236}">
                <a16:creationId xmlns:a16="http://schemas.microsoft.com/office/drawing/2014/main" id="{3DC17924-0A50-45E2-9BCA-841B415A2650}"/>
              </a:ext>
            </a:extLst>
          </p:cNvPr>
          <p:cNvGrpSpPr/>
          <p:nvPr/>
        </p:nvGrpSpPr>
        <p:grpSpPr>
          <a:xfrm>
            <a:off x="7256452" y="610620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38" name="Rectangle">
              <a:extLst>
                <a:ext uri="{FF2B5EF4-FFF2-40B4-BE49-F238E27FC236}">
                  <a16:creationId xmlns:a16="http://schemas.microsoft.com/office/drawing/2014/main" id="{0D886BF4-5F1C-42FB-97C6-55766BF6939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39" name="image103.png" descr="image103.png">
              <a:extLst>
                <a:ext uri="{FF2B5EF4-FFF2-40B4-BE49-F238E27FC236}">
                  <a16:creationId xmlns:a16="http://schemas.microsoft.com/office/drawing/2014/main" id="{DF30C8B4-C991-4CD0-8D01-DC695BE35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40" name="Picture 4">
            <a:extLst>
              <a:ext uri="{FF2B5EF4-FFF2-40B4-BE49-F238E27FC236}">
                <a16:creationId xmlns:a16="http://schemas.microsoft.com/office/drawing/2014/main" id="{6130FBF9-A611-454E-8C78-394D52FFE9B5}"/>
              </a:ext>
            </a:extLst>
          </p:cNvPr>
          <p:cNvGrpSpPr/>
          <p:nvPr/>
        </p:nvGrpSpPr>
        <p:grpSpPr>
          <a:xfrm>
            <a:off x="7072898" y="5792784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41" name="Rectangle">
              <a:extLst>
                <a:ext uri="{FF2B5EF4-FFF2-40B4-BE49-F238E27FC236}">
                  <a16:creationId xmlns:a16="http://schemas.microsoft.com/office/drawing/2014/main" id="{3D9E9074-AD99-455E-A931-555E9B68661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42" name="image103.png" descr="image103.png">
              <a:extLst>
                <a:ext uri="{FF2B5EF4-FFF2-40B4-BE49-F238E27FC236}">
                  <a16:creationId xmlns:a16="http://schemas.microsoft.com/office/drawing/2014/main" id="{C9F32398-7CCA-4FFA-9C16-5C1F5E49C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43" name="Picture 4">
            <a:extLst>
              <a:ext uri="{FF2B5EF4-FFF2-40B4-BE49-F238E27FC236}">
                <a16:creationId xmlns:a16="http://schemas.microsoft.com/office/drawing/2014/main" id="{F12A863F-EDE7-4F1A-8B7F-7EBEEAE2A134}"/>
              </a:ext>
            </a:extLst>
          </p:cNvPr>
          <p:cNvGrpSpPr/>
          <p:nvPr/>
        </p:nvGrpSpPr>
        <p:grpSpPr>
          <a:xfrm>
            <a:off x="7558152" y="588652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44" name="Rectangle">
              <a:extLst>
                <a:ext uri="{FF2B5EF4-FFF2-40B4-BE49-F238E27FC236}">
                  <a16:creationId xmlns:a16="http://schemas.microsoft.com/office/drawing/2014/main" id="{18EA9AD2-4E5E-4FFC-9ACA-49BDA37ACCC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45" name="image103.png" descr="image103.png">
              <a:extLst>
                <a:ext uri="{FF2B5EF4-FFF2-40B4-BE49-F238E27FC236}">
                  <a16:creationId xmlns:a16="http://schemas.microsoft.com/office/drawing/2014/main" id="{0228F231-B20F-46DD-905F-34E77160E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46" name="Picture 4">
            <a:extLst>
              <a:ext uri="{FF2B5EF4-FFF2-40B4-BE49-F238E27FC236}">
                <a16:creationId xmlns:a16="http://schemas.microsoft.com/office/drawing/2014/main" id="{912CE845-3BBB-4499-8A49-F23DDAB8564E}"/>
              </a:ext>
            </a:extLst>
          </p:cNvPr>
          <p:cNvGrpSpPr/>
          <p:nvPr/>
        </p:nvGrpSpPr>
        <p:grpSpPr>
          <a:xfrm>
            <a:off x="7113746" y="6014760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47" name="Rectangle">
              <a:extLst>
                <a:ext uri="{FF2B5EF4-FFF2-40B4-BE49-F238E27FC236}">
                  <a16:creationId xmlns:a16="http://schemas.microsoft.com/office/drawing/2014/main" id="{C6CEEB7D-16A1-4331-A62F-E11FCC9C58B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48" name="image103.png" descr="image103.png">
              <a:extLst>
                <a:ext uri="{FF2B5EF4-FFF2-40B4-BE49-F238E27FC236}">
                  <a16:creationId xmlns:a16="http://schemas.microsoft.com/office/drawing/2014/main" id="{F794BF51-A5FB-469F-860E-88BCC983B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49" name="Picture 4">
            <a:extLst>
              <a:ext uri="{FF2B5EF4-FFF2-40B4-BE49-F238E27FC236}">
                <a16:creationId xmlns:a16="http://schemas.microsoft.com/office/drawing/2014/main" id="{1D68DAD3-A6F9-441B-B4A5-A8CC4326B14F}"/>
              </a:ext>
            </a:extLst>
          </p:cNvPr>
          <p:cNvGrpSpPr/>
          <p:nvPr/>
        </p:nvGrpSpPr>
        <p:grpSpPr>
          <a:xfrm>
            <a:off x="6847951" y="584304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50" name="Rectangle">
              <a:extLst>
                <a:ext uri="{FF2B5EF4-FFF2-40B4-BE49-F238E27FC236}">
                  <a16:creationId xmlns:a16="http://schemas.microsoft.com/office/drawing/2014/main" id="{226692DE-0A7D-4F2C-B97A-552D8BD9563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51" name="image103.png" descr="image103.png">
              <a:extLst>
                <a:ext uri="{FF2B5EF4-FFF2-40B4-BE49-F238E27FC236}">
                  <a16:creationId xmlns:a16="http://schemas.microsoft.com/office/drawing/2014/main" id="{390FC3AF-6C80-4605-A440-60F0A2508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52" name="Picture 4">
            <a:extLst>
              <a:ext uri="{FF2B5EF4-FFF2-40B4-BE49-F238E27FC236}">
                <a16:creationId xmlns:a16="http://schemas.microsoft.com/office/drawing/2014/main" id="{6B479E63-1B3C-4B01-805E-710B64616482}"/>
              </a:ext>
            </a:extLst>
          </p:cNvPr>
          <p:cNvGrpSpPr/>
          <p:nvPr/>
        </p:nvGrpSpPr>
        <p:grpSpPr>
          <a:xfrm>
            <a:off x="7575389" y="568568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53" name="Rectangle">
              <a:extLst>
                <a:ext uri="{FF2B5EF4-FFF2-40B4-BE49-F238E27FC236}">
                  <a16:creationId xmlns:a16="http://schemas.microsoft.com/office/drawing/2014/main" id="{12792499-83F7-4F17-8CCD-334C5EB0D80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54" name="image103.png" descr="image103.png">
              <a:extLst>
                <a:ext uri="{FF2B5EF4-FFF2-40B4-BE49-F238E27FC236}">
                  <a16:creationId xmlns:a16="http://schemas.microsoft.com/office/drawing/2014/main" id="{F69ADF4C-DB57-4933-8361-45B14D69C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55" name="Picture 4">
            <a:extLst>
              <a:ext uri="{FF2B5EF4-FFF2-40B4-BE49-F238E27FC236}">
                <a16:creationId xmlns:a16="http://schemas.microsoft.com/office/drawing/2014/main" id="{751B1FCE-1CAA-4002-BB9B-DE07AFBF140B}"/>
              </a:ext>
            </a:extLst>
          </p:cNvPr>
          <p:cNvGrpSpPr/>
          <p:nvPr/>
        </p:nvGrpSpPr>
        <p:grpSpPr>
          <a:xfrm>
            <a:off x="7415449" y="551426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56" name="Rectangle">
              <a:extLst>
                <a:ext uri="{FF2B5EF4-FFF2-40B4-BE49-F238E27FC236}">
                  <a16:creationId xmlns:a16="http://schemas.microsoft.com/office/drawing/2014/main" id="{9F8A971C-72F7-4A4B-8105-A3179A32A1E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57" name="image103.png" descr="image103.png">
              <a:extLst>
                <a:ext uri="{FF2B5EF4-FFF2-40B4-BE49-F238E27FC236}">
                  <a16:creationId xmlns:a16="http://schemas.microsoft.com/office/drawing/2014/main" id="{4EF76BA6-9DC9-4AD4-B645-294B46182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58" name="Picture 4">
            <a:extLst>
              <a:ext uri="{FF2B5EF4-FFF2-40B4-BE49-F238E27FC236}">
                <a16:creationId xmlns:a16="http://schemas.microsoft.com/office/drawing/2014/main" id="{F8E6FD6E-4394-4A02-969E-BCEA6849DF0C}"/>
              </a:ext>
            </a:extLst>
          </p:cNvPr>
          <p:cNvGrpSpPr/>
          <p:nvPr/>
        </p:nvGrpSpPr>
        <p:grpSpPr>
          <a:xfrm>
            <a:off x="7207828" y="552640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359" name="Rectangle">
              <a:extLst>
                <a:ext uri="{FF2B5EF4-FFF2-40B4-BE49-F238E27FC236}">
                  <a16:creationId xmlns:a16="http://schemas.microsoft.com/office/drawing/2014/main" id="{8037FE91-EAA1-4B4C-A5EF-770892A7DF8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360" name="image103.png" descr="image103.png">
              <a:extLst>
                <a:ext uri="{FF2B5EF4-FFF2-40B4-BE49-F238E27FC236}">
                  <a16:creationId xmlns:a16="http://schemas.microsoft.com/office/drawing/2014/main" id="{57925CBB-C653-416D-ABC2-D31693379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61" name="Picture 4">
            <a:extLst>
              <a:ext uri="{FF2B5EF4-FFF2-40B4-BE49-F238E27FC236}">
                <a16:creationId xmlns:a16="http://schemas.microsoft.com/office/drawing/2014/main" id="{CFB954EA-9BD8-481B-B9AA-B08713BDFACA}"/>
              </a:ext>
            </a:extLst>
          </p:cNvPr>
          <p:cNvGrpSpPr/>
          <p:nvPr/>
        </p:nvGrpSpPr>
        <p:grpSpPr>
          <a:xfrm>
            <a:off x="7203306" y="233994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62" name="Rectangle">
              <a:extLst>
                <a:ext uri="{FF2B5EF4-FFF2-40B4-BE49-F238E27FC236}">
                  <a16:creationId xmlns:a16="http://schemas.microsoft.com/office/drawing/2014/main" id="{5EFDD0A4-C126-4671-926B-C5553B9CF58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63" name="image103.png" descr="image103.png">
              <a:extLst>
                <a:ext uri="{FF2B5EF4-FFF2-40B4-BE49-F238E27FC236}">
                  <a16:creationId xmlns:a16="http://schemas.microsoft.com/office/drawing/2014/main" id="{1D59F7E1-5041-4C72-A863-E1B1C725D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64" name="Picture 4">
            <a:extLst>
              <a:ext uri="{FF2B5EF4-FFF2-40B4-BE49-F238E27FC236}">
                <a16:creationId xmlns:a16="http://schemas.microsoft.com/office/drawing/2014/main" id="{78AFBF20-8879-4B70-8F67-57AC13778954}"/>
              </a:ext>
            </a:extLst>
          </p:cNvPr>
          <p:cNvGrpSpPr/>
          <p:nvPr/>
        </p:nvGrpSpPr>
        <p:grpSpPr>
          <a:xfrm>
            <a:off x="7490183" y="2469121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65" name="Rectangle">
              <a:extLst>
                <a:ext uri="{FF2B5EF4-FFF2-40B4-BE49-F238E27FC236}">
                  <a16:creationId xmlns:a16="http://schemas.microsoft.com/office/drawing/2014/main" id="{A3E08250-CF72-48F0-94E0-84797C6B491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66" name="image103.png" descr="image103.png">
              <a:extLst>
                <a:ext uri="{FF2B5EF4-FFF2-40B4-BE49-F238E27FC236}">
                  <a16:creationId xmlns:a16="http://schemas.microsoft.com/office/drawing/2014/main" id="{B8C17175-F075-4F2D-9622-F65D11050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67" name="Picture 4">
            <a:extLst>
              <a:ext uri="{FF2B5EF4-FFF2-40B4-BE49-F238E27FC236}">
                <a16:creationId xmlns:a16="http://schemas.microsoft.com/office/drawing/2014/main" id="{61C773D4-5658-47B0-BDE9-349DCD7B8DFA}"/>
              </a:ext>
            </a:extLst>
          </p:cNvPr>
          <p:cNvGrpSpPr/>
          <p:nvPr/>
        </p:nvGrpSpPr>
        <p:grpSpPr>
          <a:xfrm>
            <a:off x="6849083" y="2540366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68" name="Rectangle">
              <a:extLst>
                <a:ext uri="{FF2B5EF4-FFF2-40B4-BE49-F238E27FC236}">
                  <a16:creationId xmlns:a16="http://schemas.microsoft.com/office/drawing/2014/main" id="{A367CF31-7230-4FAA-85F9-F30BAC07845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69" name="image103.png" descr="image103.png">
              <a:extLst>
                <a:ext uri="{FF2B5EF4-FFF2-40B4-BE49-F238E27FC236}">
                  <a16:creationId xmlns:a16="http://schemas.microsoft.com/office/drawing/2014/main" id="{D8CAB8D7-4FC8-4F36-8C64-65647BF09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70" name="Picture 4">
            <a:extLst>
              <a:ext uri="{FF2B5EF4-FFF2-40B4-BE49-F238E27FC236}">
                <a16:creationId xmlns:a16="http://schemas.microsoft.com/office/drawing/2014/main" id="{57FB0359-70F5-4768-8080-5292AB77B3ED}"/>
              </a:ext>
            </a:extLst>
          </p:cNvPr>
          <p:cNvGrpSpPr/>
          <p:nvPr/>
        </p:nvGrpSpPr>
        <p:grpSpPr>
          <a:xfrm>
            <a:off x="6997876" y="2387709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71" name="Rectangle">
              <a:extLst>
                <a:ext uri="{FF2B5EF4-FFF2-40B4-BE49-F238E27FC236}">
                  <a16:creationId xmlns:a16="http://schemas.microsoft.com/office/drawing/2014/main" id="{BE2DF402-9091-42E2-967F-77405C132D4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72" name="image103.png" descr="image103.png">
              <a:extLst>
                <a:ext uri="{FF2B5EF4-FFF2-40B4-BE49-F238E27FC236}">
                  <a16:creationId xmlns:a16="http://schemas.microsoft.com/office/drawing/2014/main" id="{FD2BA7A2-A010-4DA0-8466-58F737FFD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73" name="Picture 4">
            <a:extLst>
              <a:ext uri="{FF2B5EF4-FFF2-40B4-BE49-F238E27FC236}">
                <a16:creationId xmlns:a16="http://schemas.microsoft.com/office/drawing/2014/main" id="{1978130E-0DE3-44D5-9DB6-E2F5872161C5}"/>
              </a:ext>
            </a:extLst>
          </p:cNvPr>
          <p:cNvGrpSpPr/>
          <p:nvPr/>
        </p:nvGrpSpPr>
        <p:grpSpPr>
          <a:xfrm>
            <a:off x="7240991" y="275676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74" name="Rectangle">
              <a:extLst>
                <a:ext uri="{FF2B5EF4-FFF2-40B4-BE49-F238E27FC236}">
                  <a16:creationId xmlns:a16="http://schemas.microsoft.com/office/drawing/2014/main" id="{39753BF7-A84A-48CE-A0DA-AC3DC80A618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75" name="image103.png" descr="image103.png">
              <a:extLst>
                <a:ext uri="{FF2B5EF4-FFF2-40B4-BE49-F238E27FC236}">
                  <a16:creationId xmlns:a16="http://schemas.microsoft.com/office/drawing/2014/main" id="{4DB04F8E-4850-4D33-B2A9-72F3BBC5D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76" name="Picture 4">
            <a:extLst>
              <a:ext uri="{FF2B5EF4-FFF2-40B4-BE49-F238E27FC236}">
                <a16:creationId xmlns:a16="http://schemas.microsoft.com/office/drawing/2014/main" id="{88644DE1-6AFD-488D-B468-E8A2B78D849C}"/>
              </a:ext>
            </a:extLst>
          </p:cNvPr>
          <p:cNvGrpSpPr/>
          <p:nvPr/>
        </p:nvGrpSpPr>
        <p:grpSpPr>
          <a:xfrm>
            <a:off x="7363806" y="239818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77" name="Rectangle">
              <a:extLst>
                <a:ext uri="{FF2B5EF4-FFF2-40B4-BE49-F238E27FC236}">
                  <a16:creationId xmlns:a16="http://schemas.microsoft.com/office/drawing/2014/main" id="{A0B2B881-3951-473F-AEDF-C7741BE6B0A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78" name="image103.png" descr="image103.png">
              <a:extLst>
                <a:ext uri="{FF2B5EF4-FFF2-40B4-BE49-F238E27FC236}">
                  <a16:creationId xmlns:a16="http://schemas.microsoft.com/office/drawing/2014/main" id="{D3B93EA1-326D-48D4-8310-9E4AA093F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79" name="Picture 4">
            <a:extLst>
              <a:ext uri="{FF2B5EF4-FFF2-40B4-BE49-F238E27FC236}">
                <a16:creationId xmlns:a16="http://schemas.microsoft.com/office/drawing/2014/main" id="{ED7EA97A-40A3-4C8D-9464-350D6784713A}"/>
              </a:ext>
            </a:extLst>
          </p:cNvPr>
          <p:cNvGrpSpPr/>
          <p:nvPr/>
        </p:nvGrpSpPr>
        <p:grpSpPr>
          <a:xfrm>
            <a:off x="7530058" y="2680546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80" name="Rectangle">
              <a:extLst>
                <a:ext uri="{FF2B5EF4-FFF2-40B4-BE49-F238E27FC236}">
                  <a16:creationId xmlns:a16="http://schemas.microsoft.com/office/drawing/2014/main" id="{8361B82E-55E7-4414-BCFB-6851551BB43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81" name="image103.png" descr="image103.png">
              <a:extLst>
                <a:ext uri="{FF2B5EF4-FFF2-40B4-BE49-F238E27FC236}">
                  <a16:creationId xmlns:a16="http://schemas.microsoft.com/office/drawing/2014/main" id="{73B6B96F-B5BA-4F84-9408-5C1A64F12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82" name="Picture 4">
            <a:extLst>
              <a:ext uri="{FF2B5EF4-FFF2-40B4-BE49-F238E27FC236}">
                <a16:creationId xmlns:a16="http://schemas.microsoft.com/office/drawing/2014/main" id="{194DBD86-2409-4066-9033-8734FDA9C068}"/>
              </a:ext>
            </a:extLst>
          </p:cNvPr>
          <p:cNvGrpSpPr/>
          <p:nvPr/>
        </p:nvGrpSpPr>
        <p:grpSpPr>
          <a:xfrm>
            <a:off x="7225941" y="253969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83" name="Rectangle">
              <a:extLst>
                <a:ext uri="{FF2B5EF4-FFF2-40B4-BE49-F238E27FC236}">
                  <a16:creationId xmlns:a16="http://schemas.microsoft.com/office/drawing/2014/main" id="{7020BC99-97D9-4E47-96DC-4387DD7753C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84" name="image103.png" descr="image103.png">
              <a:extLst>
                <a:ext uri="{FF2B5EF4-FFF2-40B4-BE49-F238E27FC236}">
                  <a16:creationId xmlns:a16="http://schemas.microsoft.com/office/drawing/2014/main" id="{5B18C567-B49F-49D9-AC50-9C0E2A6C4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85" name="Picture 4">
            <a:extLst>
              <a:ext uri="{FF2B5EF4-FFF2-40B4-BE49-F238E27FC236}">
                <a16:creationId xmlns:a16="http://schemas.microsoft.com/office/drawing/2014/main" id="{1240E068-8666-4481-91D2-760B05A1AAB6}"/>
              </a:ext>
            </a:extLst>
          </p:cNvPr>
          <p:cNvGrpSpPr/>
          <p:nvPr/>
        </p:nvGrpSpPr>
        <p:grpSpPr>
          <a:xfrm>
            <a:off x="7450937" y="281993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86" name="Rectangle">
              <a:extLst>
                <a:ext uri="{FF2B5EF4-FFF2-40B4-BE49-F238E27FC236}">
                  <a16:creationId xmlns:a16="http://schemas.microsoft.com/office/drawing/2014/main" id="{B1DB1480-E42C-45B0-B77D-EE35807BC51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87" name="image103.png" descr="image103.png">
              <a:extLst>
                <a:ext uri="{FF2B5EF4-FFF2-40B4-BE49-F238E27FC236}">
                  <a16:creationId xmlns:a16="http://schemas.microsoft.com/office/drawing/2014/main" id="{D82ED824-106A-4F9C-98D3-8C27D7854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88" name="Picture 4">
            <a:extLst>
              <a:ext uri="{FF2B5EF4-FFF2-40B4-BE49-F238E27FC236}">
                <a16:creationId xmlns:a16="http://schemas.microsoft.com/office/drawing/2014/main" id="{3581FD4F-1DF8-4366-8642-1145C3C60B83}"/>
              </a:ext>
            </a:extLst>
          </p:cNvPr>
          <p:cNvGrpSpPr/>
          <p:nvPr/>
        </p:nvGrpSpPr>
        <p:grpSpPr>
          <a:xfrm>
            <a:off x="7387329" y="2592810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89" name="Rectangle">
              <a:extLst>
                <a:ext uri="{FF2B5EF4-FFF2-40B4-BE49-F238E27FC236}">
                  <a16:creationId xmlns:a16="http://schemas.microsoft.com/office/drawing/2014/main" id="{4CC5ACCB-FFEE-4126-A3C6-FE0860EE756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90" name="image103.png" descr="image103.png">
              <a:extLst>
                <a:ext uri="{FF2B5EF4-FFF2-40B4-BE49-F238E27FC236}">
                  <a16:creationId xmlns:a16="http://schemas.microsoft.com/office/drawing/2014/main" id="{3725939E-C229-4958-A054-90EE0983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91" name="Picture 4">
            <a:extLst>
              <a:ext uri="{FF2B5EF4-FFF2-40B4-BE49-F238E27FC236}">
                <a16:creationId xmlns:a16="http://schemas.microsoft.com/office/drawing/2014/main" id="{5CC7273C-9DD9-4172-944C-378A6D527E3D}"/>
              </a:ext>
            </a:extLst>
          </p:cNvPr>
          <p:cNvGrpSpPr/>
          <p:nvPr/>
        </p:nvGrpSpPr>
        <p:grpSpPr>
          <a:xfrm>
            <a:off x="6920650" y="283389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92" name="Rectangle">
              <a:extLst>
                <a:ext uri="{FF2B5EF4-FFF2-40B4-BE49-F238E27FC236}">
                  <a16:creationId xmlns:a16="http://schemas.microsoft.com/office/drawing/2014/main" id="{5D29AB18-7122-4321-AC4F-70C02A12E9B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93" name="image103.png" descr="image103.png">
              <a:extLst>
                <a:ext uri="{FF2B5EF4-FFF2-40B4-BE49-F238E27FC236}">
                  <a16:creationId xmlns:a16="http://schemas.microsoft.com/office/drawing/2014/main" id="{409AA77D-582C-4D9D-9251-E814CF5AA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94" name="Picture 4">
            <a:extLst>
              <a:ext uri="{FF2B5EF4-FFF2-40B4-BE49-F238E27FC236}">
                <a16:creationId xmlns:a16="http://schemas.microsoft.com/office/drawing/2014/main" id="{A6EA8ADD-56C8-4793-BBF3-5294D8D38577}"/>
              </a:ext>
            </a:extLst>
          </p:cNvPr>
          <p:cNvGrpSpPr/>
          <p:nvPr/>
        </p:nvGrpSpPr>
        <p:grpSpPr>
          <a:xfrm>
            <a:off x="7102599" y="2469121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95" name="Rectangle">
              <a:extLst>
                <a:ext uri="{FF2B5EF4-FFF2-40B4-BE49-F238E27FC236}">
                  <a16:creationId xmlns:a16="http://schemas.microsoft.com/office/drawing/2014/main" id="{84E9C189-DEA0-4A0D-AED7-88C25FEDD16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96" name="image103.png" descr="image103.png">
              <a:extLst>
                <a:ext uri="{FF2B5EF4-FFF2-40B4-BE49-F238E27FC236}">
                  <a16:creationId xmlns:a16="http://schemas.microsoft.com/office/drawing/2014/main" id="{4556B579-9B00-4C9B-8AE1-40C6B9DDE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397" name="Picture 4">
            <a:extLst>
              <a:ext uri="{FF2B5EF4-FFF2-40B4-BE49-F238E27FC236}">
                <a16:creationId xmlns:a16="http://schemas.microsoft.com/office/drawing/2014/main" id="{EC04B847-759B-4FCF-8B3A-A22309A733CD}"/>
              </a:ext>
            </a:extLst>
          </p:cNvPr>
          <p:cNvGrpSpPr/>
          <p:nvPr/>
        </p:nvGrpSpPr>
        <p:grpSpPr>
          <a:xfrm>
            <a:off x="7026500" y="266476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398" name="Rectangle">
              <a:extLst>
                <a:ext uri="{FF2B5EF4-FFF2-40B4-BE49-F238E27FC236}">
                  <a16:creationId xmlns:a16="http://schemas.microsoft.com/office/drawing/2014/main" id="{508B36A4-6C82-4F10-8607-C1B590C9E14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399" name="image103.png" descr="image103.png">
              <a:extLst>
                <a:ext uri="{FF2B5EF4-FFF2-40B4-BE49-F238E27FC236}">
                  <a16:creationId xmlns:a16="http://schemas.microsoft.com/office/drawing/2014/main" id="{1B3F5A6C-8F8C-451D-A68A-63B8915B3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00" name="Picture 4">
            <a:extLst>
              <a:ext uri="{FF2B5EF4-FFF2-40B4-BE49-F238E27FC236}">
                <a16:creationId xmlns:a16="http://schemas.microsoft.com/office/drawing/2014/main" id="{524E2BE9-C033-4E24-8584-1CB5813EDF1A}"/>
              </a:ext>
            </a:extLst>
          </p:cNvPr>
          <p:cNvGrpSpPr/>
          <p:nvPr/>
        </p:nvGrpSpPr>
        <p:grpSpPr>
          <a:xfrm>
            <a:off x="7191711" y="301131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401" name="Rectangle">
              <a:extLst>
                <a:ext uri="{FF2B5EF4-FFF2-40B4-BE49-F238E27FC236}">
                  <a16:creationId xmlns:a16="http://schemas.microsoft.com/office/drawing/2014/main" id="{A88947C7-5AEF-4492-B8FE-1A2B576ADCF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02" name="image103.png" descr="image103.png">
              <a:extLst>
                <a:ext uri="{FF2B5EF4-FFF2-40B4-BE49-F238E27FC236}">
                  <a16:creationId xmlns:a16="http://schemas.microsoft.com/office/drawing/2014/main" id="{C1A28AA3-9FE2-4B49-B782-B7A24E56B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03" name="Picture 4">
            <a:extLst>
              <a:ext uri="{FF2B5EF4-FFF2-40B4-BE49-F238E27FC236}">
                <a16:creationId xmlns:a16="http://schemas.microsoft.com/office/drawing/2014/main" id="{B228D73D-885A-4345-ACD5-75876E711078}"/>
              </a:ext>
            </a:extLst>
          </p:cNvPr>
          <p:cNvGrpSpPr/>
          <p:nvPr/>
        </p:nvGrpSpPr>
        <p:grpSpPr>
          <a:xfrm>
            <a:off x="7366640" y="4133572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404" name="Rectangle">
              <a:extLst>
                <a:ext uri="{FF2B5EF4-FFF2-40B4-BE49-F238E27FC236}">
                  <a16:creationId xmlns:a16="http://schemas.microsoft.com/office/drawing/2014/main" id="{DC6D725D-F4D9-46E9-9A12-02B89DFBEDF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05" name="image103.png" descr="image103.png">
              <a:extLst>
                <a:ext uri="{FF2B5EF4-FFF2-40B4-BE49-F238E27FC236}">
                  <a16:creationId xmlns:a16="http://schemas.microsoft.com/office/drawing/2014/main" id="{8C72C3CF-CE1F-45C5-BD0A-A96CF757C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1406" name="Oval 1405">
            <a:extLst>
              <a:ext uri="{FF2B5EF4-FFF2-40B4-BE49-F238E27FC236}">
                <a16:creationId xmlns:a16="http://schemas.microsoft.com/office/drawing/2014/main" id="{A6140CD7-2CCB-4C9F-B0CE-88A7850039B3}"/>
              </a:ext>
            </a:extLst>
          </p:cNvPr>
          <p:cNvSpPr/>
          <p:nvPr/>
        </p:nvSpPr>
        <p:spPr>
          <a:xfrm>
            <a:off x="6837556" y="2962414"/>
            <a:ext cx="793799" cy="793799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407" name="Picture 4">
            <a:extLst>
              <a:ext uri="{FF2B5EF4-FFF2-40B4-BE49-F238E27FC236}">
                <a16:creationId xmlns:a16="http://schemas.microsoft.com/office/drawing/2014/main" id="{C3BFD6DC-05C9-4AD0-8201-52F0C4668249}"/>
              </a:ext>
            </a:extLst>
          </p:cNvPr>
          <p:cNvGrpSpPr/>
          <p:nvPr/>
        </p:nvGrpSpPr>
        <p:grpSpPr>
          <a:xfrm>
            <a:off x="313403" y="452654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08" name="Rectangle">
              <a:extLst>
                <a:ext uri="{FF2B5EF4-FFF2-40B4-BE49-F238E27FC236}">
                  <a16:creationId xmlns:a16="http://schemas.microsoft.com/office/drawing/2014/main" id="{CA7731F0-4BF5-43D2-AA98-3708E3BC034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09" name="image103.png" descr="image103.png">
              <a:extLst>
                <a:ext uri="{FF2B5EF4-FFF2-40B4-BE49-F238E27FC236}">
                  <a16:creationId xmlns:a16="http://schemas.microsoft.com/office/drawing/2014/main" id="{F8662955-9087-418D-8982-45A37FEA4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10" name="Picture 4">
            <a:extLst>
              <a:ext uri="{FF2B5EF4-FFF2-40B4-BE49-F238E27FC236}">
                <a16:creationId xmlns:a16="http://schemas.microsoft.com/office/drawing/2014/main" id="{533B8AD0-E6EF-4E4B-B257-5C7937DED5E8}"/>
              </a:ext>
            </a:extLst>
          </p:cNvPr>
          <p:cNvGrpSpPr/>
          <p:nvPr/>
        </p:nvGrpSpPr>
        <p:grpSpPr>
          <a:xfrm>
            <a:off x="379108" y="460287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11" name="Rectangle">
              <a:extLst>
                <a:ext uri="{FF2B5EF4-FFF2-40B4-BE49-F238E27FC236}">
                  <a16:creationId xmlns:a16="http://schemas.microsoft.com/office/drawing/2014/main" id="{93D3DC17-CF9A-4E73-8492-FC891AA9D29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12" name="image103.png" descr="image103.png">
              <a:extLst>
                <a:ext uri="{FF2B5EF4-FFF2-40B4-BE49-F238E27FC236}">
                  <a16:creationId xmlns:a16="http://schemas.microsoft.com/office/drawing/2014/main" id="{AC6E8C52-B258-4998-8CEE-D02ECCFF2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13" name="Picture 4">
            <a:extLst>
              <a:ext uri="{FF2B5EF4-FFF2-40B4-BE49-F238E27FC236}">
                <a16:creationId xmlns:a16="http://schemas.microsoft.com/office/drawing/2014/main" id="{B93E3612-C74B-4B38-A953-25EE439CE030}"/>
              </a:ext>
            </a:extLst>
          </p:cNvPr>
          <p:cNvGrpSpPr/>
          <p:nvPr/>
        </p:nvGrpSpPr>
        <p:grpSpPr>
          <a:xfrm>
            <a:off x="641345" y="452890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14" name="Rectangle">
              <a:extLst>
                <a:ext uri="{FF2B5EF4-FFF2-40B4-BE49-F238E27FC236}">
                  <a16:creationId xmlns:a16="http://schemas.microsoft.com/office/drawing/2014/main" id="{BB7FC15A-EE48-43D7-A49F-DFDBEF4765D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15" name="image103.png" descr="image103.png">
              <a:extLst>
                <a:ext uri="{FF2B5EF4-FFF2-40B4-BE49-F238E27FC236}">
                  <a16:creationId xmlns:a16="http://schemas.microsoft.com/office/drawing/2014/main" id="{6AEFBE3F-C26D-4609-B5ED-DFB7E45A0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16" name="Picture 4">
            <a:extLst>
              <a:ext uri="{FF2B5EF4-FFF2-40B4-BE49-F238E27FC236}">
                <a16:creationId xmlns:a16="http://schemas.microsoft.com/office/drawing/2014/main" id="{B39FDB16-8119-44CB-A346-62F40887C113}"/>
              </a:ext>
            </a:extLst>
          </p:cNvPr>
          <p:cNvGrpSpPr/>
          <p:nvPr/>
        </p:nvGrpSpPr>
        <p:grpSpPr>
          <a:xfrm>
            <a:off x="502243" y="452510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17" name="Rectangle">
              <a:extLst>
                <a:ext uri="{FF2B5EF4-FFF2-40B4-BE49-F238E27FC236}">
                  <a16:creationId xmlns:a16="http://schemas.microsoft.com/office/drawing/2014/main" id="{C23CB54E-452D-4713-AC1E-26BA5BA1ABE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18" name="image103.png" descr="image103.png">
              <a:extLst>
                <a:ext uri="{FF2B5EF4-FFF2-40B4-BE49-F238E27FC236}">
                  <a16:creationId xmlns:a16="http://schemas.microsoft.com/office/drawing/2014/main" id="{0210F637-4931-48E1-B7CC-B6A54F4A2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19" name="Picture 4">
            <a:extLst>
              <a:ext uri="{FF2B5EF4-FFF2-40B4-BE49-F238E27FC236}">
                <a16:creationId xmlns:a16="http://schemas.microsoft.com/office/drawing/2014/main" id="{3432E02A-2CC1-4CC2-A30B-8FBE04FEC9C7}"/>
              </a:ext>
            </a:extLst>
          </p:cNvPr>
          <p:cNvGrpSpPr/>
          <p:nvPr/>
        </p:nvGrpSpPr>
        <p:grpSpPr>
          <a:xfrm>
            <a:off x="951982" y="446920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20" name="Rectangle">
              <a:extLst>
                <a:ext uri="{FF2B5EF4-FFF2-40B4-BE49-F238E27FC236}">
                  <a16:creationId xmlns:a16="http://schemas.microsoft.com/office/drawing/2014/main" id="{46147AA1-B593-44B5-8282-74EAEA8DE95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21" name="image103.png" descr="image103.png">
              <a:extLst>
                <a:ext uri="{FF2B5EF4-FFF2-40B4-BE49-F238E27FC236}">
                  <a16:creationId xmlns:a16="http://schemas.microsoft.com/office/drawing/2014/main" id="{D25563A3-C0AE-49E2-9795-AC381380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22" name="Picture 4">
            <a:extLst>
              <a:ext uri="{FF2B5EF4-FFF2-40B4-BE49-F238E27FC236}">
                <a16:creationId xmlns:a16="http://schemas.microsoft.com/office/drawing/2014/main" id="{5A6E7E04-E26A-4443-9D0F-C57753922E9E}"/>
              </a:ext>
            </a:extLst>
          </p:cNvPr>
          <p:cNvGrpSpPr/>
          <p:nvPr/>
        </p:nvGrpSpPr>
        <p:grpSpPr>
          <a:xfrm>
            <a:off x="696451" y="439309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23" name="Rectangle">
              <a:extLst>
                <a:ext uri="{FF2B5EF4-FFF2-40B4-BE49-F238E27FC236}">
                  <a16:creationId xmlns:a16="http://schemas.microsoft.com/office/drawing/2014/main" id="{AF58FD6B-AF27-4D46-8F89-14C22D6E9D3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24" name="image103.png" descr="image103.png">
              <a:extLst>
                <a:ext uri="{FF2B5EF4-FFF2-40B4-BE49-F238E27FC236}">
                  <a16:creationId xmlns:a16="http://schemas.microsoft.com/office/drawing/2014/main" id="{8050ADCB-B25E-46DD-91D4-8581963AE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25" name="Picture 4">
            <a:extLst>
              <a:ext uri="{FF2B5EF4-FFF2-40B4-BE49-F238E27FC236}">
                <a16:creationId xmlns:a16="http://schemas.microsoft.com/office/drawing/2014/main" id="{6ADCA44B-4DAE-419F-86DD-D1E874F046DA}"/>
              </a:ext>
            </a:extLst>
          </p:cNvPr>
          <p:cNvGrpSpPr/>
          <p:nvPr/>
        </p:nvGrpSpPr>
        <p:grpSpPr>
          <a:xfrm>
            <a:off x="993781" y="460960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26" name="Rectangle">
              <a:extLst>
                <a:ext uri="{FF2B5EF4-FFF2-40B4-BE49-F238E27FC236}">
                  <a16:creationId xmlns:a16="http://schemas.microsoft.com/office/drawing/2014/main" id="{0E511069-C9E4-4F8F-B37F-4F96246AD08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27" name="image103.png" descr="image103.png">
              <a:extLst>
                <a:ext uri="{FF2B5EF4-FFF2-40B4-BE49-F238E27FC236}">
                  <a16:creationId xmlns:a16="http://schemas.microsoft.com/office/drawing/2014/main" id="{432F5254-566E-4434-B615-1E2713373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28" name="Picture 4">
            <a:extLst>
              <a:ext uri="{FF2B5EF4-FFF2-40B4-BE49-F238E27FC236}">
                <a16:creationId xmlns:a16="http://schemas.microsoft.com/office/drawing/2014/main" id="{0CE3E47B-57DC-45EA-ADEE-8AFDEEDBDDE8}"/>
              </a:ext>
            </a:extLst>
          </p:cNvPr>
          <p:cNvGrpSpPr/>
          <p:nvPr/>
        </p:nvGrpSpPr>
        <p:grpSpPr>
          <a:xfrm>
            <a:off x="798613" y="449618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29" name="Rectangle">
              <a:extLst>
                <a:ext uri="{FF2B5EF4-FFF2-40B4-BE49-F238E27FC236}">
                  <a16:creationId xmlns:a16="http://schemas.microsoft.com/office/drawing/2014/main" id="{C49898D2-704A-4D40-A9D3-B3897270CCF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30" name="image103.png" descr="image103.png">
              <a:extLst>
                <a:ext uri="{FF2B5EF4-FFF2-40B4-BE49-F238E27FC236}">
                  <a16:creationId xmlns:a16="http://schemas.microsoft.com/office/drawing/2014/main" id="{4AABC39B-26BB-40DE-9C92-5E743E08A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31" name="Picture 4">
            <a:extLst>
              <a:ext uri="{FF2B5EF4-FFF2-40B4-BE49-F238E27FC236}">
                <a16:creationId xmlns:a16="http://schemas.microsoft.com/office/drawing/2014/main" id="{86F91E41-CE17-4046-A0EB-BED4D483E9B3}"/>
              </a:ext>
            </a:extLst>
          </p:cNvPr>
          <p:cNvGrpSpPr/>
          <p:nvPr/>
        </p:nvGrpSpPr>
        <p:grpSpPr>
          <a:xfrm>
            <a:off x="1070615" y="453720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32" name="Rectangle">
              <a:extLst>
                <a:ext uri="{FF2B5EF4-FFF2-40B4-BE49-F238E27FC236}">
                  <a16:creationId xmlns:a16="http://schemas.microsoft.com/office/drawing/2014/main" id="{9C80C6D3-A886-4359-90F1-98F09EC3CD8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33" name="image103.png" descr="image103.png">
              <a:extLst>
                <a:ext uri="{FF2B5EF4-FFF2-40B4-BE49-F238E27FC236}">
                  <a16:creationId xmlns:a16="http://schemas.microsoft.com/office/drawing/2014/main" id="{72535E35-F87A-4140-8AFF-5ED2043C6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34" name="Picture 4">
            <a:extLst>
              <a:ext uri="{FF2B5EF4-FFF2-40B4-BE49-F238E27FC236}">
                <a16:creationId xmlns:a16="http://schemas.microsoft.com/office/drawing/2014/main" id="{6673AB55-33AE-47AF-974D-B4FB46B105F1}"/>
              </a:ext>
            </a:extLst>
          </p:cNvPr>
          <p:cNvGrpSpPr/>
          <p:nvPr/>
        </p:nvGrpSpPr>
        <p:grpSpPr>
          <a:xfrm>
            <a:off x="565914" y="441695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35" name="Rectangle">
              <a:extLst>
                <a:ext uri="{FF2B5EF4-FFF2-40B4-BE49-F238E27FC236}">
                  <a16:creationId xmlns:a16="http://schemas.microsoft.com/office/drawing/2014/main" id="{DEEEDC15-7E59-4C30-A903-12BC7A0DFD1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36" name="image103.png" descr="image103.png">
              <a:extLst>
                <a:ext uri="{FF2B5EF4-FFF2-40B4-BE49-F238E27FC236}">
                  <a16:creationId xmlns:a16="http://schemas.microsoft.com/office/drawing/2014/main" id="{9943C1C5-DE99-4F90-8957-87EB77A20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37" name="Picture 4">
            <a:extLst>
              <a:ext uri="{FF2B5EF4-FFF2-40B4-BE49-F238E27FC236}">
                <a16:creationId xmlns:a16="http://schemas.microsoft.com/office/drawing/2014/main" id="{64BBE5A3-75C7-4B8D-BF78-9A20ED53D656}"/>
              </a:ext>
            </a:extLst>
          </p:cNvPr>
          <p:cNvGrpSpPr/>
          <p:nvPr/>
        </p:nvGrpSpPr>
        <p:grpSpPr>
          <a:xfrm>
            <a:off x="420269" y="445233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38" name="Rectangle">
              <a:extLst>
                <a:ext uri="{FF2B5EF4-FFF2-40B4-BE49-F238E27FC236}">
                  <a16:creationId xmlns:a16="http://schemas.microsoft.com/office/drawing/2014/main" id="{E77CC2BB-E8B2-45B1-87EE-23AA878D526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39" name="image103.png" descr="image103.png">
              <a:extLst>
                <a:ext uri="{FF2B5EF4-FFF2-40B4-BE49-F238E27FC236}">
                  <a16:creationId xmlns:a16="http://schemas.microsoft.com/office/drawing/2014/main" id="{F6FC8752-03B2-4ACE-9E32-840E68F68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40" name="Picture 4">
            <a:extLst>
              <a:ext uri="{FF2B5EF4-FFF2-40B4-BE49-F238E27FC236}">
                <a16:creationId xmlns:a16="http://schemas.microsoft.com/office/drawing/2014/main" id="{1AF8F6F9-0EA8-4436-A4AA-A84251B91BE8}"/>
              </a:ext>
            </a:extLst>
          </p:cNvPr>
          <p:cNvGrpSpPr/>
          <p:nvPr/>
        </p:nvGrpSpPr>
        <p:grpSpPr>
          <a:xfrm>
            <a:off x="627237" y="469140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41" name="Rectangle">
              <a:extLst>
                <a:ext uri="{FF2B5EF4-FFF2-40B4-BE49-F238E27FC236}">
                  <a16:creationId xmlns:a16="http://schemas.microsoft.com/office/drawing/2014/main" id="{D9441BC5-E321-4F36-87D2-9158AC35ED4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42" name="image103.png" descr="image103.png">
              <a:extLst>
                <a:ext uri="{FF2B5EF4-FFF2-40B4-BE49-F238E27FC236}">
                  <a16:creationId xmlns:a16="http://schemas.microsoft.com/office/drawing/2014/main" id="{38ECC8F7-7558-45C1-8F1B-99759705A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43" name="Picture 4">
            <a:extLst>
              <a:ext uri="{FF2B5EF4-FFF2-40B4-BE49-F238E27FC236}">
                <a16:creationId xmlns:a16="http://schemas.microsoft.com/office/drawing/2014/main" id="{A87D20DD-EC82-4075-88F2-F92DCFB946DD}"/>
              </a:ext>
            </a:extLst>
          </p:cNvPr>
          <p:cNvGrpSpPr/>
          <p:nvPr/>
        </p:nvGrpSpPr>
        <p:grpSpPr>
          <a:xfrm>
            <a:off x="876138" y="464296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44" name="Rectangle">
              <a:extLst>
                <a:ext uri="{FF2B5EF4-FFF2-40B4-BE49-F238E27FC236}">
                  <a16:creationId xmlns:a16="http://schemas.microsoft.com/office/drawing/2014/main" id="{7E1BF0D4-4E8F-4B07-A246-5172F42911C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45" name="image103.png" descr="image103.png">
              <a:extLst>
                <a:ext uri="{FF2B5EF4-FFF2-40B4-BE49-F238E27FC236}">
                  <a16:creationId xmlns:a16="http://schemas.microsoft.com/office/drawing/2014/main" id="{6DA57315-8804-4513-BFA3-6E28D70E8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46" name="Picture 4">
            <a:extLst>
              <a:ext uri="{FF2B5EF4-FFF2-40B4-BE49-F238E27FC236}">
                <a16:creationId xmlns:a16="http://schemas.microsoft.com/office/drawing/2014/main" id="{6EEB8709-A163-4688-AC40-22AB2E1EB1E4}"/>
              </a:ext>
            </a:extLst>
          </p:cNvPr>
          <p:cNvGrpSpPr/>
          <p:nvPr/>
        </p:nvGrpSpPr>
        <p:grpSpPr>
          <a:xfrm>
            <a:off x="507668" y="467794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47" name="Rectangle">
              <a:extLst>
                <a:ext uri="{FF2B5EF4-FFF2-40B4-BE49-F238E27FC236}">
                  <a16:creationId xmlns:a16="http://schemas.microsoft.com/office/drawing/2014/main" id="{F9BCC1D8-F954-456F-9A0D-1F6247412A4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48" name="image103.png" descr="image103.png">
              <a:extLst>
                <a:ext uri="{FF2B5EF4-FFF2-40B4-BE49-F238E27FC236}">
                  <a16:creationId xmlns:a16="http://schemas.microsoft.com/office/drawing/2014/main" id="{94F290F7-2C50-4AB2-AB1F-57BE6AA39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49" name="Picture 4">
            <a:extLst>
              <a:ext uri="{FF2B5EF4-FFF2-40B4-BE49-F238E27FC236}">
                <a16:creationId xmlns:a16="http://schemas.microsoft.com/office/drawing/2014/main" id="{EE72F647-9D93-4F99-A0BF-FD39834F7FED}"/>
              </a:ext>
            </a:extLst>
          </p:cNvPr>
          <p:cNvGrpSpPr/>
          <p:nvPr/>
        </p:nvGrpSpPr>
        <p:grpSpPr>
          <a:xfrm>
            <a:off x="739876" y="469965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50" name="Rectangle">
              <a:extLst>
                <a:ext uri="{FF2B5EF4-FFF2-40B4-BE49-F238E27FC236}">
                  <a16:creationId xmlns:a16="http://schemas.microsoft.com/office/drawing/2014/main" id="{8F52B764-F00C-4186-8409-13FDA0902C6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51" name="image103.png" descr="image103.png">
              <a:extLst>
                <a:ext uri="{FF2B5EF4-FFF2-40B4-BE49-F238E27FC236}">
                  <a16:creationId xmlns:a16="http://schemas.microsoft.com/office/drawing/2014/main" id="{B4DD8F3F-FBC7-46F4-8981-DC79DABD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52" name="Picture 4">
            <a:extLst>
              <a:ext uri="{FF2B5EF4-FFF2-40B4-BE49-F238E27FC236}">
                <a16:creationId xmlns:a16="http://schemas.microsoft.com/office/drawing/2014/main" id="{023E821A-EC1B-4895-AB6E-049C64866E4E}"/>
              </a:ext>
            </a:extLst>
          </p:cNvPr>
          <p:cNvGrpSpPr/>
          <p:nvPr/>
        </p:nvGrpSpPr>
        <p:grpSpPr>
          <a:xfrm>
            <a:off x="183968" y="465528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53" name="Rectangle">
              <a:extLst>
                <a:ext uri="{FF2B5EF4-FFF2-40B4-BE49-F238E27FC236}">
                  <a16:creationId xmlns:a16="http://schemas.microsoft.com/office/drawing/2014/main" id="{9EAACEEC-4338-4361-A6A1-2A3A9F6A957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54" name="image103.png" descr="image103.png">
              <a:extLst>
                <a:ext uri="{FF2B5EF4-FFF2-40B4-BE49-F238E27FC236}">
                  <a16:creationId xmlns:a16="http://schemas.microsoft.com/office/drawing/2014/main" id="{2CA8B5AE-FBF8-4B3E-8AE1-BDD2AE773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55" name="Picture 4">
            <a:extLst>
              <a:ext uri="{FF2B5EF4-FFF2-40B4-BE49-F238E27FC236}">
                <a16:creationId xmlns:a16="http://schemas.microsoft.com/office/drawing/2014/main" id="{C5BF49ED-36A4-487D-A62F-BC2802E6DA23}"/>
              </a:ext>
            </a:extLst>
          </p:cNvPr>
          <p:cNvGrpSpPr/>
          <p:nvPr/>
        </p:nvGrpSpPr>
        <p:grpSpPr>
          <a:xfrm>
            <a:off x="280294" y="473220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56" name="Rectangle">
              <a:extLst>
                <a:ext uri="{FF2B5EF4-FFF2-40B4-BE49-F238E27FC236}">
                  <a16:creationId xmlns:a16="http://schemas.microsoft.com/office/drawing/2014/main" id="{6C6ABAE1-8C69-474A-9B9E-EAF30029B0E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57" name="image103.png" descr="image103.png">
              <a:extLst>
                <a:ext uri="{FF2B5EF4-FFF2-40B4-BE49-F238E27FC236}">
                  <a16:creationId xmlns:a16="http://schemas.microsoft.com/office/drawing/2014/main" id="{13035593-6EF9-4186-925E-B70C79BA0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58" name="Picture 4">
            <a:extLst>
              <a:ext uri="{FF2B5EF4-FFF2-40B4-BE49-F238E27FC236}">
                <a16:creationId xmlns:a16="http://schemas.microsoft.com/office/drawing/2014/main" id="{EEF94332-EDA1-42EC-BC7D-ABD66D7CF47C}"/>
              </a:ext>
            </a:extLst>
          </p:cNvPr>
          <p:cNvGrpSpPr/>
          <p:nvPr/>
        </p:nvGrpSpPr>
        <p:grpSpPr>
          <a:xfrm>
            <a:off x="1112414" y="489026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59" name="Rectangle">
              <a:extLst>
                <a:ext uri="{FF2B5EF4-FFF2-40B4-BE49-F238E27FC236}">
                  <a16:creationId xmlns:a16="http://schemas.microsoft.com/office/drawing/2014/main" id="{8894E11D-905F-4CE5-B1D8-09C337B0C2B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60" name="image103.png" descr="image103.png">
              <a:extLst>
                <a:ext uri="{FF2B5EF4-FFF2-40B4-BE49-F238E27FC236}">
                  <a16:creationId xmlns:a16="http://schemas.microsoft.com/office/drawing/2014/main" id="{52ACE4E2-FEF1-40AB-801C-677EF7B46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61" name="Picture 4">
            <a:extLst>
              <a:ext uri="{FF2B5EF4-FFF2-40B4-BE49-F238E27FC236}">
                <a16:creationId xmlns:a16="http://schemas.microsoft.com/office/drawing/2014/main" id="{6A637F2A-3B50-4179-859E-ACE9F1CF5454}"/>
              </a:ext>
            </a:extLst>
          </p:cNvPr>
          <p:cNvGrpSpPr/>
          <p:nvPr/>
        </p:nvGrpSpPr>
        <p:grpSpPr>
          <a:xfrm>
            <a:off x="768713" y="486830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62" name="Rectangle">
              <a:extLst>
                <a:ext uri="{FF2B5EF4-FFF2-40B4-BE49-F238E27FC236}">
                  <a16:creationId xmlns:a16="http://schemas.microsoft.com/office/drawing/2014/main" id="{943C1B90-05C4-435A-A055-62FC7133549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463" name="image103.png" descr="image103.png">
              <a:extLst>
                <a:ext uri="{FF2B5EF4-FFF2-40B4-BE49-F238E27FC236}">
                  <a16:creationId xmlns:a16="http://schemas.microsoft.com/office/drawing/2014/main" id="{E848273C-8228-4E2E-86A0-7782EB551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64" name="Picture 4">
            <a:extLst>
              <a:ext uri="{FF2B5EF4-FFF2-40B4-BE49-F238E27FC236}">
                <a16:creationId xmlns:a16="http://schemas.microsoft.com/office/drawing/2014/main" id="{D8150748-DFAE-4826-8CCA-C3DBEE5EE550}"/>
              </a:ext>
            </a:extLst>
          </p:cNvPr>
          <p:cNvGrpSpPr/>
          <p:nvPr/>
        </p:nvGrpSpPr>
        <p:grpSpPr>
          <a:xfrm>
            <a:off x="512405" y="485575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65" name="Rectangle">
              <a:extLst>
                <a:ext uri="{FF2B5EF4-FFF2-40B4-BE49-F238E27FC236}">
                  <a16:creationId xmlns:a16="http://schemas.microsoft.com/office/drawing/2014/main" id="{C948CD28-94BA-4747-A417-4E94CF61B1A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66" name="image103.png" descr="image103.png">
              <a:extLst>
                <a:ext uri="{FF2B5EF4-FFF2-40B4-BE49-F238E27FC236}">
                  <a16:creationId xmlns:a16="http://schemas.microsoft.com/office/drawing/2014/main" id="{73C495DA-968C-4646-A31B-0A4114C9C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67" name="Picture 4">
            <a:extLst>
              <a:ext uri="{FF2B5EF4-FFF2-40B4-BE49-F238E27FC236}">
                <a16:creationId xmlns:a16="http://schemas.microsoft.com/office/drawing/2014/main" id="{0E711580-979D-4A8F-8AB4-FFB59F2927B0}"/>
              </a:ext>
            </a:extLst>
          </p:cNvPr>
          <p:cNvGrpSpPr/>
          <p:nvPr/>
        </p:nvGrpSpPr>
        <p:grpSpPr>
          <a:xfrm>
            <a:off x="1196012" y="4974108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68" name="Rectangle">
              <a:extLst>
                <a:ext uri="{FF2B5EF4-FFF2-40B4-BE49-F238E27FC236}">
                  <a16:creationId xmlns:a16="http://schemas.microsoft.com/office/drawing/2014/main" id="{788594DA-6026-41C3-9CD7-0A8FE738C02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69" name="image103.png" descr="image103.png">
              <a:extLst>
                <a:ext uri="{FF2B5EF4-FFF2-40B4-BE49-F238E27FC236}">
                  <a16:creationId xmlns:a16="http://schemas.microsoft.com/office/drawing/2014/main" id="{FEA2AA83-A6D2-453C-A0C3-DC418A95C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70" name="Picture 4">
            <a:extLst>
              <a:ext uri="{FF2B5EF4-FFF2-40B4-BE49-F238E27FC236}">
                <a16:creationId xmlns:a16="http://schemas.microsoft.com/office/drawing/2014/main" id="{BA5A68DF-A3AB-4EAA-9182-FA3DAAAF1BB8}"/>
              </a:ext>
            </a:extLst>
          </p:cNvPr>
          <p:cNvGrpSpPr/>
          <p:nvPr/>
        </p:nvGrpSpPr>
        <p:grpSpPr>
          <a:xfrm>
            <a:off x="1043383" y="4781728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71" name="Rectangle">
              <a:extLst>
                <a:ext uri="{FF2B5EF4-FFF2-40B4-BE49-F238E27FC236}">
                  <a16:creationId xmlns:a16="http://schemas.microsoft.com/office/drawing/2014/main" id="{A6FA62C2-9D40-42FA-A05D-5DDB21DC379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72" name="image103.png" descr="image103.png">
              <a:extLst>
                <a:ext uri="{FF2B5EF4-FFF2-40B4-BE49-F238E27FC236}">
                  <a16:creationId xmlns:a16="http://schemas.microsoft.com/office/drawing/2014/main" id="{F240DAC4-7469-4BC5-A249-90F68FEA5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73" name="Picture 4">
            <a:extLst>
              <a:ext uri="{FF2B5EF4-FFF2-40B4-BE49-F238E27FC236}">
                <a16:creationId xmlns:a16="http://schemas.microsoft.com/office/drawing/2014/main" id="{2097C9E2-E23A-4FFA-92AA-06F27E453188}"/>
              </a:ext>
            </a:extLst>
          </p:cNvPr>
          <p:cNvGrpSpPr/>
          <p:nvPr/>
        </p:nvGrpSpPr>
        <p:grpSpPr>
          <a:xfrm>
            <a:off x="1146646" y="468259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74" name="Rectangle">
              <a:extLst>
                <a:ext uri="{FF2B5EF4-FFF2-40B4-BE49-F238E27FC236}">
                  <a16:creationId xmlns:a16="http://schemas.microsoft.com/office/drawing/2014/main" id="{6E97C3E5-8A01-4E97-8A13-063361DDB32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75" name="image103.png" descr="image103.png">
              <a:extLst>
                <a:ext uri="{FF2B5EF4-FFF2-40B4-BE49-F238E27FC236}">
                  <a16:creationId xmlns:a16="http://schemas.microsoft.com/office/drawing/2014/main" id="{660660C3-310C-48D2-AD93-717CDFDFD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76" name="Picture 4">
            <a:extLst>
              <a:ext uri="{FF2B5EF4-FFF2-40B4-BE49-F238E27FC236}">
                <a16:creationId xmlns:a16="http://schemas.microsoft.com/office/drawing/2014/main" id="{1D3BB3BC-4F92-4855-86C4-FE859A6A877A}"/>
              </a:ext>
            </a:extLst>
          </p:cNvPr>
          <p:cNvGrpSpPr/>
          <p:nvPr/>
        </p:nvGrpSpPr>
        <p:grpSpPr>
          <a:xfrm>
            <a:off x="1226714" y="481395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77" name="Rectangle">
              <a:extLst>
                <a:ext uri="{FF2B5EF4-FFF2-40B4-BE49-F238E27FC236}">
                  <a16:creationId xmlns:a16="http://schemas.microsoft.com/office/drawing/2014/main" id="{D810F854-777B-46B9-9F67-7307D42CA26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78" name="image103.png" descr="image103.png">
              <a:extLst>
                <a:ext uri="{FF2B5EF4-FFF2-40B4-BE49-F238E27FC236}">
                  <a16:creationId xmlns:a16="http://schemas.microsoft.com/office/drawing/2014/main" id="{9A3E9875-CB84-482F-AF1B-F478EA5EB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79" name="Picture 4">
            <a:extLst>
              <a:ext uri="{FF2B5EF4-FFF2-40B4-BE49-F238E27FC236}">
                <a16:creationId xmlns:a16="http://schemas.microsoft.com/office/drawing/2014/main" id="{44644B8A-9716-44FB-ADBB-F454DA84EB0C}"/>
              </a:ext>
            </a:extLst>
          </p:cNvPr>
          <p:cNvGrpSpPr/>
          <p:nvPr/>
        </p:nvGrpSpPr>
        <p:grpSpPr>
          <a:xfrm>
            <a:off x="265338" y="490651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80" name="Rectangle">
              <a:extLst>
                <a:ext uri="{FF2B5EF4-FFF2-40B4-BE49-F238E27FC236}">
                  <a16:creationId xmlns:a16="http://schemas.microsoft.com/office/drawing/2014/main" id="{455895DB-8A22-4B98-BC6F-1080A2B871C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81" name="image103.png" descr="image103.png">
              <a:extLst>
                <a:ext uri="{FF2B5EF4-FFF2-40B4-BE49-F238E27FC236}">
                  <a16:creationId xmlns:a16="http://schemas.microsoft.com/office/drawing/2014/main" id="{33CC4DBD-C492-448E-A5E7-78E1C812B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82" name="Picture 4">
            <a:extLst>
              <a:ext uri="{FF2B5EF4-FFF2-40B4-BE49-F238E27FC236}">
                <a16:creationId xmlns:a16="http://schemas.microsoft.com/office/drawing/2014/main" id="{69E66D21-3F9A-48B7-A362-DA8DE61E15FB}"/>
              </a:ext>
            </a:extLst>
          </p:cNvPr>
          <p:cNvGrpSpPr/>
          <p:nvPr/>
        </p:nvGrpSpPr>
        <p:grpSpPr>
          <a:xfrm>
            <a:off x="649121" y="488035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83" name="Rectangle">
              <a:extLst>
                <a:ext uri="{FF2B5EF4-FFF2-40B4-BE49-F238E27FC236}">
                  <a16:creationId xmlns:a16="http://schemas.microsoft.com/office/drawing/2014/main" id="{0A303A4D-7322-41B4-8E46-602F7064583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84" name="image103.png" descr="image103.png">
              <a:extLst>
                <a:ext uri="{FF2B5EF4-FFF2-40B4-BE49-F238E27FC236}">
                  <a16:creationId xmlns:a16="http://schemas.microsoft.com/office/drawing/2014/main" id="{6E4B03AF-0CA1-4F51-A94B-C30E2EB9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85" name="Picture 4">
            <a:extLst>
              <a:ext uri="{FF2B5EF4-FFF2-40B4-BE49-F238E27FC236}">
                <a16:creationId xmlns:a16="http://schemas.microsoft.com/office/drawing/2014/main" id="{CEAB36F1-CDCF-4A34-9C75-7DBD54C315A7}"/>
              </a:ext>
            </a:extLst>
          </p:cNvPr>
          <p:cNvGrpSpPr/>
          <p:nvPr/>
        </p:nvGrpSpPr>
        <p:grpSpPr>
          <a:xfrm>
            <a:off x="122037" y="480315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86" name="Rectangle">
              <a:extLst>
                <a:ext uri="{FF2B5EF4-FFF2-40B4-BE49-F238E27FC236}">
                  <a16:creationId xmlns:a16="http://schemas.microsoft.com/office/drawing/2014/main" id="{3BBA6947-7406-4BFD-B5A1-6CBE8505144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87" name="image103.png" descr="image103.png">
              <a:extLst>
                <a:ext uri="{FF2B5EF4-FFF2-40B4-BE49-F238E27FC236}">
                  <a16:creationId xmlns:a16="http://schemas.microsoft.com/office/drawing/2014/main" id="{B9404CD1-14B6-4EE3-8E3E-375721042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88" name="Picture 4">
            <a:extLst>
              <a:ext uri="{FF2B5EF4-FFF2-40B4-BE49-F238E27FC236}">
                <a16:creationId xmlns:a16="http://schemas.microsoft.com/office/drawing/2014/main" id="{BD074DF7-B629-4146-B8AB-8C5AAC04C0F7}"/>
              </a:ext>
            </a:extLst>
          </p:cNvPr>
          <p:cNvGrpSpPr/>
          <p:nvPr/>
        </p:nvGrpSpPr>
        <p:grpSpPr>
          <a:xfrm>
            <a:off x="906667" y="483896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89" name="Rectangle">
              <a:extLst>
                <a:ext uri="{FF2B5EF4-FFF2-40B4-BE49-F238E27FC236}">
                  <a16:creationId xmlns:a16="http://schemas.microsoft.com/office/drawing/2014/main" id="{A8CE2518-A977-4B0E-A016-4194B31B3B8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90" name="image103.png" descr="image103.png">
              <a:extLst>
                <a:ext uri="{FF2B5EF4-FFF2-40B4-BE49-F238E27FC236}">
                  <a16:creationId xmlns:a16="http://schemas.microsoft.com/office/drawing/2014/main" id="{D1781830-28E4-4944-9714-56A8CA4CE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91" name="Picture 4">
            <a:extLst>
              <a:ext uri="{FF2B5EF4-FFF2-40B4-BE49-F238E27FC236}">
                <a16:creationId xmlns:a16="http://schemas.microsoft.com/office/drawing/2014/main" id="{E4EAFD4F-9D1A-4F6A-B63E-7D01CF46C370}"/>
              </a:ext>
            </a:extLst>
          </p:cNvPr>
          <p:cNvGrpSpPr/>
          <p:nvPr/>
        </p:nvGrpSpPr>
        <p:grpSpPr>
          <a:xfrm>
            <a:off x="992539" y="494749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92" name="Rectangle">
              <a:extLst>
                <a:ext uri="{FF2B5EF4-FFF2-40B4-BE49-F238E27FC236}">
                  <a16:creationId xmlns:a16="http://schemas.microsoft.com/office/drawing/2014/main" id="{FB2D2FCB-D13B-4512-A519-B5B4D2A1DAB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93" name="image103.png" descr="image103.png">
              <a:extLst>
                <a:ext uri="{FF2B5EF4-FFF2-40B4-BE49-F238E27FC236}">
                  <a16:creationId xmlns:a16="http://schemas.microsoft.com/office/drawing/2014/main" id="{0477E5F8-D1C3-47EA-B862-1003D28C6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94" name="Picture 4">
            <a:extLst>
              <a:ext uri="{FF2B5EF4-FFF2-40B4-BE49-F238E27FC236}">
                <a16:creationId xmlns:a16="http://schemas.microsoft.com/office/drawing/2014/main" id="{18E136C0-A624-4FF3-BA48-0EE8AD37D22F}"/>
              </a:ext>
            </a:extLst>
          </p:cNvPr>
          <p:cNvGrpSpPr/>
          <p:nvPr/>
        </p:nvGrpSpPr>
        <p:grpSpPr>
          <a:xfrm>
            <a:off x="394131" y="481879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95" name="Rectangle">
              <a:extLst>
                <a:ext uri="{FF2B5EF4-FFF2-40B4-BE49-F238E27FC236}">
                  <a16:creationId xmlns:a16="http://schemas.microsoft.com/office/drawing/2014/main" id="{6A733284-AED0-4796-8278-FE3BAC4D860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96" name="image103.png" descr="image103.png">
              <a:extLst>
                <a:ext uri="{FF2B5EF4-FFF2-40B4-BE49-F238E27FC236}">
                  <a16:creationId xmlns:a16="http://schemas.microsoft.com/office/drawing/2014/main" id="{A87CB2DA-F9F3-4CDA-95E2-E8C46384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497" name="Picture 4">
            <a:extLst>
              <a:ext uri="{FF2B5EF4-FFF2-40B4-BE49-F238E27FC236}">
                <a16:creationId xmlns:a16="http://schemas.microsoft.com/office/drawing/2014/main" id="{76DF9DBA-B7E9-4B8E-B600-B9E8FC4AF3BB}"/>
              </a:ext>
            </a:extLst>
          </p:cNvPr>
          <p:cNvGrpSpPr/>
          <p:nvPr/>
        </p:nvGrpSpPr>
        <p:grpSpPr>
          <a:xfrm>
            <a:off x="132795" y="496920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498" name="Rectangle">
              <a:extLst>
                <a:ext uri="{FF2B5EF4-FFF2-40B4-BE49-F238E27FC236}">
                  <a16:creationId xmlns:a16="http://schemas.microsoft.com/office/drawing/2014/main" id="{1D91D7AC-3D87-4F9A-AC90-EE95EA0EE1B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499" name="image103.png" descr="image103.png">
              <a:extLst>
                <a:ext uri="{FF2B5EF4-FFF2-40B4-BE49-F238E27FC236}">
                  <a16:creationId xmlns:a16="http://schemas.microsoft.com/office/drawing/2014/main" id="{B6FD7D1E-D724-4738-B373-AEC60B448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00" name="Picture 4">
            <a:extLst>
              <a:ext uri="{FF2B5EF4-FFF2-40B4-BE49-F238E27FC236}">
                <a16:creationId xmlns:a16="http://schemas.microsoft.com/office/drawing/2014/main" id="{64188F12-58DD-4F9D-9A87-5761E6FD39B8}"/>
              </a:ext>
            </a:extLst>
          </p:cNvPr>
          <p:cNvGrpSpPr/>
          <p:nvPr/>
        </p:nvGrpSpPr>
        <p:grpSpPr>
          <a:xfrm>
            <a:off x="826622" y="529132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01" name="Rectangle">
              <a:extLst>
                <a:ext uri="{FF2B5EF4-FFF2-40B4-BE49-F238E27FC236}">
                  <a16:creationId xmlns:a16="http://schemas.microsoft.com/office/drawing/2014/main" id="{45035580-D972-44D2-B13E-3FB7CCB7E0F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02" name="image103.png" descr="image103.png">
              <a:extLst>
                <a:ext uri="{FF2B5EF4-FFF2-40B4-BE49-F238E27FC236}">
                  <a16:creationId xmlns:a16="http://schemas.microsoft.com/office/drawing/2014/main" id="{8E54FD64-74D3-42E7-9055-2EAEA82F1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03" name="Picture 4">
            <a:extLst>
              <a:ext uri="{FF2B5EF4-FFF2-40B4-BE49-F238E27FC236}">
                <a16:creationId xmlns:a16="http://schemas.microsoft.com/office/drawing/2014/main" id="{0565CC0D-64DD-426D-BA57-5DCEE90B148F}"/>
              </a:ext>
            </a:extLst>
          </p:cNvPr>
          <p:cNvGrpSpPr/>
          <p:nvPr/>
        </p:nvGrpSpPr>
        <p:grpSpPr>
          <a:xfrm>
            <a:off x="505811" y="501898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04" name="Rectangle">
              <a:extLst>
                <a:ext uri="{FF2B5EF4-FFF2-40B4-BE49-F238E27FC236}">
                  <a16:creationId xmlns:a16="http://schemas.microsoft.com/office/drawing/2014/main" id="{0696E654-443A-48E2-A48A-8E04A90BCA1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05" name="image103.png" descr="image103.png">
              <a:extLst>
                <a:ext uri="{FF2B5EF4-FFF2-40B4-BE49-F238E27FC236}">
                  <a16:creationId xmlns:a16="http://schemas.microsoft.com/office/drawing/2014/main" id="{6D4F412E-D7BB-41E6-8E56-9C55000AE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06" name="Picture 4">
            <a:extLst>
              <a:ext uri="{FF2B5EF4-FFF2-40B4-BE49-F238E27FC236}">
                <a16:creationId xmlns:a16="http://schemas.microsoft.com/office/drawing/2014/main" id="{0027DA15-B039-4E2E-BCFB-A30B6DF0CBB2}"/>
              </a:ext>
            </a:extLst>
          </p:cNvPr>
          <p:cNvGrpSpPr/>
          <p:nvPr/>
        </p:nvGrpSpPr>
        <p:grpSpPr>
          <a:xfrm>
            <a:off x="620111" y="513328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07" name="Rectangle">
              <a:extLst>
                <a:ext uri="{FF2B5EF4-FFF2-40B4-BE49-F238E27FC236}">
                  <a16:creationId xmlns:a16="http://schemas.microsoft.com/office/drawing/2014/main" id="{3989D617-7DA6-4AE2-AB21-F5CFCBC2636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08" name="image103.png" descr="image103.png">
              <a:extLst>
                <a:ext uri="{FF2B5EF4-FFF2-40B4-BE49-F238E27FC236}">
                  <a16:creationId xmlns:a16="http://schemas.microsoft.com/office/drawing/2014/main" id="{D4A146C3-E918-483D-9F46-25595B276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09" name="Picture 4">
            <a:extLst>
              <a:ext uri="{FF2B5EF4-FFF2-40B4-BE49-F238E27FC236}">
                <a16:creationId xmlns:a16="http://schemas.microsoft.com/office/drawing/2014/main" id="{1616CA06-14B0-47B6-9629-2ED049BC90C0}"/>
              </a:ext>
            </a:extLst>
          </p:cNvPr>
          <p:cNvGrpSpPr/>
          <p:nvPr/>
        </p:nvGrpSpPr>
        <p:grpSpPr>
          <a:xfrm>
            <a:off x="821132" y="510079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10" name="Rectangle">
              <a:extLst>
                <a:ext uri="{FF2B5EF4-FFF2-40B4-BE49-F238E27FC236}">
                  <a16:creationId xmlns:a16="http://schemas.microsoft.com/office/drawing/2014/main" id="{A0AB6473-629B-4903-BF38-CF025FFEDF8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11" name="image103.png" descr="image103.png">
              <a:extLst>
                <a:ext uri="{FF2B5EF4-FFF2-40B4-BE49-F238E27FC236}">
                  <a16:creationId xmlns:a16="http://schemas.microsoft.com/office/drawing/2014/main" id="{93037586-3895-44B3-890C-21C41BA64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12" name="Picture 4">
            <a:extLst>
              <a:ext uri="{FF2B5EF4-FFF2-40B4-BE49-F238E27FC236}">
                <a16:creationId xmlns:a16="http://schemas.microsoft.com/office/drawing/2014/main" id="{04AFCC49-89C4-4C19-999A-D267011B38DF}"/>
              </a:ext>
            </a:extLst>
          </p:cNvPr>
          <p:cNvGrpSpPr/>
          <p:nvPr/>
        </p:nvGrpSpPr>
        <p:grpSpPr>
          <a:xfrm>
            <a:off x="920250" y="538324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13" name="Rectangle">
              <a:extLst>
                <a:ext uri="{FF2B5EF4-FFF2-40B4-BE49-F238E27FC236}">
                  <a16:creationId xmlns:a16="http://schemas.microsoft.com/office/drawing/2014/main" id="{8F75D802-0052-46E7-9035-8D4E31E70FB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14" name="image103.png" descr="image103.png">
              <a:extLst>
                <a:ext uri="{FF2B5EF4-FFF2-40B4-BE49-F238E27FC236}">
                  <a16:creationId xmlns:a16="http://schemas.microsoft.com/office/drawing/2014/main" id="{1AFE5DBE-918F-491C-9D13-0C6212D27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15" name="Picture 4">
            <a:extLst>
              <a:ext uri="{FF2B5EF4-FFF2-40B4-BE49-F238E27FC236}">
                <a16:creationId xmlns:a16="http://schemas.microsoft.com/office/drawing/2014/main" id="{CE4442F4-67E3-478F-8D23-19FC9234B7CA}"/>
              </a:ext>
            </a:extLst>
          </p:cNvPr>
          <p:cNvGrpSpPr/>
          <p:nvPr/>
        </p:nvGrpSpPr>
        <p:grpSpPr>
          <a:xfrm>
            <a:off x="583256" y="545087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16" name="Rectangle">
              <a:extLst>
                <a:ext uri="{FF2B5EF4-FFF2-40B4-BE49-F238E27FC236}">
                  <a16:creationId xmlns:a16="http://schemas.microsoft.com/office/drawing/2014/main" id="{32557568-0750-4A7F-AED2-03E4B713144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17" name="image103.png" descr="image103.png">
              <a:extLst>
                <a:ext uri="{FF2B5EF4-FFF2-40B4-BE49-F238E27FC236}">
                  <a16:creationId xmlns:a16="http://schemas.microsoft.com/office/drawing/2014/main" id="{C6A95BDD-0817-4569-86EA-E436D14D2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18" name="Picture 4">
            <a:extLst>
              <a:ext uri="{FF2B5EF4-FFF2-40B4-BE49-F238E27FC236}">
                <a16:creationId xmlns:a16="http://schemas.microsoft.com/office/drawing/2014/main" id="{1C54A6B8-BFA8-4AFB-A9A4-373F8C4CA000}"/>
              </a:ext>
            </a:extLst>
          </p:cNvPr>
          <p:cNvGrpSpPr/>
          <p:nvPr/>
        </p:nvGrpSpPr>
        <p:grpSpPr>
          <a:xfrm>
            <a:off x="308661" y="505672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19" name="Rectangle">
              <a:extLst>
                <a:ext uri="{FF2B5EF4-FFF2-40B4-BE49-F238E27FC236}">
                  <a16:creationId xmlns:a16="http://schemas.microsoft.com/office/drawing/2014/main" id="{F8E92B44-EA1A-4BF7-93A5-A9811255842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20" name="image103.png" descr="image103.png">
              <a:extLst>
                <a:ext uri="{FF2B5EF4-FFF2-40B4-BE49-F238E27FC236}">
                  <a16:creationId xmlns:a16="http://schemas.microsoft.com/office/drawing/2014/main" id="{33D278A9-8EA2-472A-A5D5-3874DFF60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21" name="Picture 4">
            <a:extLst>
              <a:ext uri="{FF2B5EF4-FFF2-40B4-BE49-F238E27FC236}">
                <a16:creationId xmlns:a16="http://schemas.microsoft.com/office/drawing/2014/main" id="{E447DC79-DA2C-4A28-BE8B-D78C2B206F1D}"/>
              </a:ext>
            </a:extLst>
          </p:cNvPr>
          <p:cNvGrpSpPr/>
          <p:nvPr/>
        </p:nvGrpSpPr>
        <p:grpSpPr>
          <a:xfrm>
            <a:off x="1094750" y="505672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22" name="Rectangle">
              <a:extLst>
                <a:ext uri="{FF2B5EF4-FFF2-40B4-BE49-F238E27FC236}">
                  <a16:creationId xmlns:a16="http://schemas.microsoft.com/office/drawing/2014/main" id="{43CD2674-1670-4698-8922-3A68F98DD29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23" name="image103.png" descr="image103.png">
              <a:extLst>
                <a:ext uri="{FF2B5EF4-FFF2-40B4-BE49-F238E27FC236}">
                  <a16:creationId xmlns:a16="http://schemas.microsoft.com/office/drawing/2014/main" id="{E527A409-5DBD-45CF-9E5E-B94E73495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24" name="Picture 4">
            <a:extLst>
              <a:ext uri="{FF2B5EF4-FFF2-40B4-BE49-F238E27FC236}">
                <a16:creationId xmlns:a16="http://schemas.microsoft.com/office/drawing/2014/main" id="{DE3B9C13-3FFA-4B1E-8B6D-F7222C76405F}"/>
              </a:ext>
            </a:extLst>
          </p:cNvPr>
          <p:cNvGrpSpPr/>
          <p:nvPr/>
        </p:nvGrpSpPr>
        <p:grpSpPr>
          <a:xfrm>
            <a:off x="667806" y="533206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25" name="Rectangle">
              <a:extLst>
                <a:ext uri="{FF2B5EF4-FFF2-40B4-BE49-F238E27FC236}">
                  <a16:creationId xmlns:a16="http://schemas.microsoft.com/office/drawing/2014/main" id="{050928CD-3A28-49A6-A9BE-4053E41A132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26" name="image103.png" descr="image103.png">
              <a:extLst>
                <a:ext uri="{FF2B5EF4-FFF2-40B4-BE49-F238E27FC236}">
                  <a16:creationId xmlns:a16="http://schemas.microsoft.com/office/drawing/2014/main" id="{E85943F6-4574-4921-877F-FF7B4B02A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27" name="Picture 4">
            <a:extLst>
              <a:ext uri="{FF2B5EF4-FFF2-40B4-BE49-F238E27FC236}">
                <a16:creationId xmlns:a16="http://schemas.microsoft.com/office/drawing/2014/main" id="{52E24578-E4B4-4CEE-AB17-EDB0DE8F0424}"/>
              </a:ext>
            </a:extLst>
          </p:cNvPr>
          <p:cNvGrpSpPr/>
          <p:nvPr/>
        </p:nvGrpSpPr>
        <p:grpSpPr>
          <a:xfrm>
            <a:off x="740033" y="521764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28" name="Rectangle">
              <a:extLst>
                <a:ext uri="{FF2B5EF4-FFF2-40B4-BE49-F238E27FC236}">
                  <a16:creationId xmlns:a16="http://schemas.microsoft.com/office/drawing/2014/main" id="{DD943E71-9BA2-4886-9D87-EADC5C604C3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29" name="image103.png" descr="image103.png">
              <a:extLst>
                <a:ext uri="{FF2B5EF4-FFF2-40B4-BE49-F238E27FC236}">
                  <a16:creationId xmlns:a16="http://schemas.microsoft.com/office/drawing/2014/main" id="{B2F5A3BA-266A-4245-811B-F981BCF91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30" name="Picture 4">
            <a:extLst>
              <a:ext uri="{FF2B5EF4-FFF2-40B4-BE49-F238E27FC236}">
                <a16:creationId xmlns:a16="http://schemas.microsoft.com/office/drawing/2014/main" id="{7EDC3111-B763-41F8-AFCE-733A4D559C93}"/>
              </a:ext>
            </a:extLst>
          </p:cNvPr>
          <p:cNvGrpSpPr/>
          <p:nvPr/>
        </p:nvGrpSpPr>
        <p:grpSpPr>
          <a:xfrm>
            <a:off x="916117" y="522013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31" name="Rectangle">
              <a:extLst>
                <a:ext uri="{FF2B5EF4-FFF2-40B4-BE49-F238E27FC236}">
                  <a16:creationId xmlns:a16="http://schemas.microsoft.com/office/drawing/2014/main" id="{79219407-F6CA-40D2-8132-F562223798B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32" name="image103.png" descr="image103.png">
              <a:extLst>
                <a:ext uri="{FF2B5EF4-FFF2-40B4-BE49-F238E27FC236}">
                  <a16:creationId xmlns:a16="http://schemas.microsoft.com/office/drawing/2014/main" id="{3AFFEEE0-E1D9-4415-9600-625B23EB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33" name="Picture 4">
            <a:extLst>
              <a:ext uri="{FF2B5EF4-FFF2-40B4-BE49-F238E27FC236}">
                <a16:creationId xmlns:a16="http://schemas.microsoft.com/office/drawing/2014/main" id="{6574CEA6-5C8A-4776-A0D4-8E241B95FC54}"/>
              </a:ext>
            </a:extLst>
          </p:cNvPr>
          <p:cNvGrpSpPr/>
          <p:nvPr/>
        </p:nvGrpSpPr>
        <p:grpSpPr>
          <a:xfrm>
            <a:off x="1006324" y="532016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34" name="Rectangle">
              <a:extLst>
                <a:ext uri="{FF2B5EF4-FFF2-40B4-BE49-F238E27FC236}">
                  <a16:creationId xmlns:a16="http://schemas.microsoft.com/office/drawing/2014/main" id="{4B6725AF-CAAB-4AEE-9162-981AA92929C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35" name="image103.png" descr="image103.png">
              <a:extLst>
                <a:ext uri="{FF2B5EF4-FFF2-40B4-BE49-F238E27FC236}">
                  <a16:creationId xmlns:a16="http://schemas.microsoft.com/office/drawing/2014/main" id="{4B47B2D4-3506-4184-A021-6926E3EDE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36" name="Picture 4">
            <a:extLst>
              <a:ext uri="{FF2B5EF4-FFF2-40B4-BE49-F238E27FC236}">
                <a16:creationId xmlns:a16="http://schemas.microsoft.com/office/drawing/2014/main" id="{616EACCC-5C9E-4871-B439-5FB28C003F86}"/>
              </a:ext>
            </a:extLst>
          </p:cNvPr>
          <p:cNvGrpSpPr/>
          <p:nvPr/>
        </p:nvGrpSpPr>
        <p:grpSpPr>
          <a:xfrm>
            <a:off x="880626" y="498431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37" name="Rectangle">
              <a:extLst>
                <a:ext uri="{FF2B5EF4-FFF2-40B4-BE49-F238E27FC236}">
                  <a16:creationId xmlns:a16="http://schemas.microsoft.com/office/drawing/2014/main" id="{28BC1328-A103-446F-98F1-9374D68AB9F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38" name="image103.png" descr="image103.png">
              <a:extLst>
                <a:ext uri="{FF2B5EF4-FFF2-40B4-BE49-F238E27FC236}">
                  <a16:creationId xmlns:a16="http://schemas.microsoft.com/office/drawing/2014/main" id="{5617D7BD-9147-4F49-AC6E-EEB102EDC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39" name="Picture 4">
            <a:extLst>
              <a:ext uri="{FF2B5EF4-FFF2-40B4-BE49-F238E27FC236}">
                <a16:creationId xmlns:a16="http://schemas.microsoft.com/office/drawing/2014/main" id="{7A2D2D20-86B8-4ED0-9763-8D213A7472B2}"/>
              </a:ext>
            </a:extLst>
          </p:cNvPr>
          <p:cNvGrpSpPr/>
          <p:nvPr/>
        </p:nvGrpSpPr>
        <p:grpSpPr>
          <a:xfrm>
            <a:off x="339635" y="534705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40" name="Rectangle">
              <a:extLst>
                <a:ext uri="{FF2B5EF4-FFF2-40B4-BE49-F238E27FC236}">
                  <a16:creationId xmlns:a16="http://schemas.microsoft.com/office/drawing/2014/main" id="{F7358E9B-0E6D-4F15-8A25-77FCB55B972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41" name="image103.png" descr="image103.png">
              <a:extLst>
                <a:ext uri="{FF2B5EF4-FFF2-40B4-BE49-F238E27FC236}">
                  <a16:creationId xmlns:a16="http://schemas.microsoft.com/office/drawing/2014/main" id="{D6044D8B-5D45-437B-913D-CA1199400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42" name="Picture 4">
            <a:extLst>
              <a:ext uri="{FF2B5EF4-FFF2-40B4-BE49-F238E27FC236}">
                <a16:creationId xmlns:a16="http://schemas.microsoft.com/office/drawing/2014/main" id="{7B54A671-003D-408B-992B-B09403A83153}"/>
              </a:ext>
            </a:extLst>
          </p:cNvPr>
          <p:cNvGrpSpPr/>
          <p:nvPr/>
        </p:nvGrpSpPr>
        <p:grpSpPr>
          <a:xfrm>
            <a:off x="548326" y="523024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43" name="Rectangle">
              <a:extLst>
                <a:ext uri="{FF2B5EF4-FFF2-40B4-BE49-F238E27FC236}">
                  <a16:creationId xmlns:a16="http://schemas.microsoft.com/office/drawing/2014/main" id="{B564D7AE-5D31-48CF-B1CB-9B10E4AFAFF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44" name="image103.png" descr="image103.png">
              <a:extLst>
                <a:ext uri="{FF2B5EF4-FFF2-40B4-BE49-F238E27FC236}">
                  <a16:creationId xmlns:a16="http://schemas.microsoft.com/office/drawing/2014/main" id="{17C2067B-0221-4210-AC84-521A559F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45" name="Picture 4">
            <a:extLst>
              <a:ext uri="{FF2B5EF4-FFF2-40B4-BE49-F238E27FC236}">
                <a16:creationId xmlns:a16="http://schemas.microsoft.com/office/drawing/2014/main" id="{3FB3E539-2976-4B1C-B1EC-9657304FC25B}"/>
              </a:ext>
            </a:extLst>
          </p:cNvPr>
          <p:cNvGrpSpPr/>
          <p:nvPr/>
        </p:nvGrpSpPr>
        <p:grpSpPr>
          <a:xfrm>
            <a:off x="1097408" y="525985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46" name="Rectangle">
              <a:extLst>
                <a:ext uri="{FF2B5EF4-FFF2-40B4-BE49-F238E27FC236}">
                  <a16:creationId xmlns:a16="http://schemas.microsoft.com/office/drawing/2014/main" id="{FA1F3C32-BC51-4831-B922-BB8969274DA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47" name="image103.png" descr="image103.png">
              <a:extLst>
                <a:ext uri="{FF2B5EF4-FFF2-40B4-BE49-F238E27FC236}">
                  <a16:creationId xmlns:a16="http://schemas.microsoft.com/office/drawing/2014/main" id="{2979FDF9-0947-42F3-9D4E-3291623DD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48" name="Picture 4">
            <a:extLst>
              <a:ext uri="{FF2B5EF4-FFF2-40B4-BE49-F238E27FC236}">
                <a16:creationId xmlns:a16="http://schemas.microsoft.com/office/drawing/2014/main" id="{6C3B3812-8010-4BBB-8FCA-4C50A6FE41BD}"/>
              </a:ext>
            </a:extLst>
          </p:cNvPr>
          <p:cNvGrpSpPr/>
          <p:nvPr/>
        </p:nvGrpSpPr>
        <p:grpSpPr>
          <a:xfrm>
            <a:off x="400560" y="499163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49" name="Rectangle">
              <a:extLst>
                <a:ext uri="{FF2B5EF4-FFF2-40B4-BE49-F238E27FC236}">
                  <a16:creationId xmlns:a16="http://schemas.microsoft.com/office/drawing/2014/main" id="{BEDBDBAD-D35D-4504-B953-B527D53A47D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50" name="image103.png" descr="image103.png">
              <a:extLst>
                <a:ext uri="{FF2B5EF4-FFF2-40B4-BE49-F238E27FC236}">
                  <a16:creationId xmlns:a16="http://schemas.microsoft.com/office/drawing/2014/main" id="{5BB86793-B22B-4C78-8F8D-B13AEA7E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51" name="Picture 4">
            <a:extLst>
              <a:ext uri="{FF2B5EF4-FFF2-40B4-BE49-F238E27FC236}">
                <a16:creationId xmlns:a16="http://schemas.microsoft.com/office/drawing/2014/main" id="{7B8772E6-614D-401B-AAD0-26B42B21703B}"/>
              </a:ext>
            </a:extLst>
          </p:cNvPr>
          <p:cNvGrpSpPr/>
          <p:nvPr/>
        </p:nvGrpSpPr>
        <p:grpSpPr>
          <a:xfrm>
            <a:off x="235328" y="525394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52" name="Rectangle">
              <a:extLst>
                <a:ext uri="{FF2B5EF4-FFF2-40B4-BE49-F238E27FC236}">
                  <a16:creationId xmlns:a16="http://schemas.microsoft.com/office/drawing/2014/main" id="{24CAFC5F-5F8E-48B2-A177-21BE77CF57E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53" name="image103.png" descr="image103.png">
              <a:extLst>
                <a:ext uri="{FF2B5EF4-FFF2-40B4-BE49-F238E27FC236}">
                  <a16:creationId xmlns:a16="http://schemas.microsoft.com/office/drawing/2014/main" id="{4289BE67-5ABB-4E37-BE92-EB93BF970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54" name="Picture 4">
            <a:extLst>
              <a:ext uri="{FF2B5EF4-FFF2-40B4-BE49-F238E27FC236}">
                <a16:creationId xmlns:a16="http://schemas.microsoft.com/office/drawing/2014/main" id="{40893E73-96DB-4151-8870-8382CC67F521}"/>
              </a:ext>
            </a:extLst>
          </p:cNvPr>
          <p:cNvGrpSpPr/>
          <p:nvPr/>
        </p:nvGrpSpPr>
        <p:grpSpPr>
          <a:xfrm>
            <a:off x="1006967" y="5136968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55" name="Rectangle">
              <a:extLst>
                <a:ext uri="{FF2B5EF4-FFF2-40B4-BE49-F238E27FC236}">
                  <a16:creationId xmlns:a16="http://schemas.microsoft.com/office/drawing/2014/main" id="{686C9C64-78C2-4048-844A-7ECAF9CFA11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56" name="image103.png" descr="image103.png">
              <a:extLst>
                <a:ext uri="{FF2B5EF4-FFF2-40B4-BE49-F238E27FC236}">
                  <a16:creationId xmlns:a16="http://schemas.microsoft.com/office/drawing/2014/main" id="{75BB251F-14F6-4339-AB27-D20089D32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57" name="Picture 4">
            <a:extLst>
              <a:ext uri="{FF2B5EF4-FFF2-40B4-BE49-F238E27FC236}">
                <a16:creationId xmlns:a16="http://schemas.microsoft.com/office/drawing/2014/main" id="{81972718-46BF-4C97-861E-49B59B6CC4BE}"/>
              </a:ext>
            </a:extLst>
          </p:cNvPr>
          <p:cNvGrpSpPr/>
          <p:nvPr/>
        </p:nvGrpSpPr>
        <p:grpSpPr>
          <a:xfrm>
            <a:off x="1181142" y="514764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58" name="Rectangle">
              <a:extLst>
                <a:ext uri="{FF2B5EF4-FFF2-40B4-BE49-F238E27FC236}">
                  <a16:creationId xmlns:a16="http://schemas.microsoft.com/office/drawing/2014/main" id="{4049902B-1A11-4562-A887-7502D635CDA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59" name="image103.png" descr="image103.png">
              <a:extLst>
                <a:ext uri="{FF2B5EF4-FFF2-40B4-BE49-F238E27FC236}">
                  <a16:creationId xmlns:a16="http://schemas.microsoft.com/office/drawing/2014/main" id="{72D1BE32-E9B4-4C95-AF05-B1658E2E6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60" name="Picture 4">
            <a:extLst>
              <a:ext uri="{FF2B5EF4-FFF2-40B4-BE49-F238E27FC236}">
                <a16:creationId xmlns:a16="http://schemas.microsoft.com/office/drawing/2014/main" id="{7F23D084-A25B-454B-96EA-5BEA1602D9EC}"/>
              </a:ext>
            </a:extLst>
          </p:cNvPr>
          <p:cNvGrpSpPr/>
          <p:nvPr/>
        </p:nvGrpSpPr>
        <p:grpSpPr>
          <a:xfrm>
            <a:off x="774253" y="543688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61" name="Rectangle">
              <a:extLst>
                <a:ext uri="{FF2B5EF4-FFF2-40B4-BE49-F238E27FC236}">
                  <a16:creationId xmlns:a16="http://schemas.microsoft.com/office/drawing/2014/main" id="{1D6544F3-B70D-4C89-97C3-44CC60E9425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62" name="image103.png" descr="image103.png">
              <a:extLst>
                <a:ext uri="{FF2B5EF4-FFF2-40B4-BE49-F238E27FC236}">
                  <a16:creationId xmlns:a16="http://schemas.microsoft.com/office/drawing/2014/main" id="{238FA099-4483-4E99-91CE-232C24258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63" name="Picture 4">
            <a:extLst>
              <a:ext uri="{FF2B5EF4-FFF2-40B4-BE49-F238E27FC236}">
                <a16:creationId xmlns:a16="http://schemas.microsoft.com/office/drawing/2014/main" id="{E2A4FC1F-A108-4913-BB67-B585501C4A2D}"/>
              </a:ext>
            </a:extLst>
          </p:cNvPr>
          <p:cNvGrpSpPr/>
          <p:nvPr/>
        </p:nvGrpSpPr>
        <p:grpSpPr>
          <a:xfrm>
            <a:off x="690654" y="501117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64" name="Rectangle">
              <a:extLst>
                <a:ext uri="{FF2B5EF4-FFF2-40B4-BE49-F238E27FC236}">
                  <a16:creationId xmlns:a16="http://schemas.microsoft.com/office/drawing/2014/main" id="{5DFEB08B-384E-4FD5-9532-55DF1CC25E2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65" name="image103.png" descr="image103.png">
              <a:extLst>
                <a:ext uri="{FF2B5EF4-FFF2-40B4-BE49-F238E27FC236}">
                  <a16:creationId xmlns:a16="http://schemas.microsoft.com/office/drawing/2014/main" id="{12FA9783-DADE-4A88-AAAE-787EDF9F4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66" name="Picture 4">
            <a:extLst>
              <a:ext uri="{FF2B5EF4-FFF2-40B4-BE49-F238E27FC236}">
                <a16:creationId xmlns:a16="http://schemas.microsoft.com/office/drawing/2014/main" id="{EDF79252-9DE8-48E4-85AB-B057FA4FBE08}"/>
              </a:ext>
            </a:extLst>
          </p:cNvPr>
          <p:cNvGrpSpPr/>
          <p:nvPr/>
        </p:nvGrpSpPr>
        <p:grpSpPr>
          <a:xfrm>
            <a:off x="407703" y="518727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67" name="Rectangle">
              <a:extLst>
                <a:ext uri="{FF2B5EF4-FFF2-40B4-BE49-F238E27FC236}">
                  <a16:creationId xmlns:a16="http://schemas.microsoft.com/office/drawing/2014/main" id="{B7C164CC-C1F7-4205-AADF-11096998CDD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68" name="image103.png" descr="image103.png">
              <a:extLst>
                <a:ext uri="{FF2B5EF4-FFF2-40B4-BE49-F238E27FC236}">
                  <a16:creationId xmlns:a16="http://schemas.microsoft.com/office/drawing/2014/main" id="{C40CA6C9-33BC-44E6-9B3C-D7247CC5B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69" name="Picture 4">
            <a:extLst>
              <a:ext uri="{FF2B5EF4-FFF2-40B4-BE49-F238E27FC236}">
                <a16:creationId xmlns:a16="http://schemas.microsoft.com/office/drawing/2014/main" id="{6EF4411B-5B06-4A3B-A39F-7E4BA76EFB81}"/>
              </a:ext>
            </a:extLst>
          </p:cNvPr>
          <p:cNvGrpSpPr/>
          <p:nvPr/>
        </p:nvGrpSpPr>
        <p:grpSpPr>
          <a:xfrm>
            <a:off x="453042" y="534189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70" name="Rectangle">
              <a:extLst>
                <a:ext uri="{FF2B5EF4-FFF2-40B4-BE49-F238E27FC236}">
                  <a16:creationId xmlns:a16="http://schemas.microsoft.com/office/drawing/2014/main" id="{4A5CFF42-1EF4-4D75-B3A0-40F50ED155D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71" name="image103.png" descr="image103.png">
              <a:extLst>
                <a:ext uri="{FF2B5EF4-FFF2-40B4-BE49-F238E27FC236}">
                  <a16:creationId xmlns:a16="http://schemas.microsoft.com/office/drawing/2014/main" id="{CF5A5209-0521-4E58-8EF2-E95F339EA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72" name="Picture 4">
            <a:extLst>
              <a:ext uri="{FF2B5EF4-FFF2-40B4-BE49-F238E27FC236}">
                <a16:creationId xmlns:a16="http://schemas.microsoft.com/office/drawing/2014/main" id="{50CE90C9-D1BD-48B5-9E23-3077BD59E284}"/>
              </a:ext>
            </a:extLst>
          </p:cNvPr>
          <p:cNvGrpSpPr/>
          <p:nvPr/>
        </p:nvGrpSpPr>
        <p:grpSpPr>
          <a:xfrm>
            <a:off x="169738" y="512676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73" name="Rectangle">
              <a:extLst>
                <a:ext uri="{FF2B5EF4-FFF2-40B4-BE49-F238E27FC236}">
                  <a16:creationId xmlns:a16="http://schemas.microsoft.com/office/drawing/2014/main" id="{48EED13B-754D-48B0-A2EE-4D3B04BC63A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74" name="image103.png" descr="image103.png">
              <a:extLst>
                <a:ext uri="{FF2B5EF4-FFF2-40B4-BE49-F238E27FC236}">
                  <a16:creationId xmlns:a16="http://schemas.microsoft.com/office/drawing/2014/main" id="{27B311B5-7B91-4A0C-9DD2-F2EBFDB33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1575" name="Oval 1574">
            <a:extLst>
              <a:ext uri="{FF2B5EF4-FFF2-40B4-BE49-F238E27FC236}">
                <a16:creationId xmlns:a16="http://schemas.microsoft.com/office/drawing/2014/main" id="{CC55748A-B1FE-46C7-A935-EBFEA4FA5679}"/>
              </a:ext>
            </a:extLst>
          </p:cNvPr>
          <p:cNvSpPr/>
          <p:nvPr/>
        </p:nvSpPr>
        <p:spPr>
          <a:xfrm>
            <a:off x="100645" y="4386368"/>
            <a:ext cx="1225761" cy="1225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576" name="Picture 4">
            <a:extLst>
              <a:ext uri="{FF2B5EF4-FFF2-40B4-BE49-F238E27FC236}">
                <a16:creationId xmlns:a16="http://schemas.microsoft.com/office/drawing/2014/main" id="{CFA5FCFE-69A7-470B-8D6A-62F818DE3DB4}"/>
              </a:ext>
            </a:extLst>
          </p:cNvPr>
          <p:cNvGrpSpPr/>
          <p:nvPr/>
        </p:nvGrpSpPr>
        <p:grpSpPr>
          <a:xfrm>
            <a:off x="798497" y="34747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77" name="Rectangle">
              <a:extLst>
                <a:ext uri="{FF2B5EF4-FFF2-40B4-BE49-F238E27FC236}">
                  <a16:creationId xmlns:a16="http://schemas.microsoft.com/office/drawing/2014/main" id="{9CFD1295-0BEA-4AE6-8EF0-A585E1B4B0E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78" name="image103.png" descr="image103.png">
              <a:extLst>
                <a:ext uri="{FF2B5EF4-FFF2-40B4-BE49-F238E27FC236}">
                  <a16:creationId xmlns:a16="http://schemas.microsoft.com/office/drawing/2014/main" id="{B4F6D8F4-E2A2-4CF8-A1CC-142011648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79" name="Picture 4">
            <a:extLst>
              <a:ext uri="{FF2B5EF4-FFF2-40B4-BE49-F238E27FC236}">
                <a16:creationId xmlns:a16="http://schemas.microsoft.com/office/drawing/2014/main" id="{2D3B09AE-8B19-402F-A4CB-C81E67D4D586}"/>
              </a:ext>
            </a:extLst>
          </p:cNvPr>
          <p:cNvGrpSpPr/>
          <p:nvPr/>
        </p:nvGrpSpPr>
        <p:grpSpPr>
          <a:xfrm>
            <a:off x="909646" y="351509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80" name="Rectangle">
              <a:extLst>
                <a:ext uri="{FF2B5EF4-FFF2-40B4-BE49-F238E27FC236}">
                  <a16:creationId xmlns:a16="http://schemas.microsoft.com/office/drawing/2014/main" id="{0DA273FA-4907-4FE9-A888-C1AFC3A135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81" name="image103.png" descr="image103.png">
              <a:extLst>
                <a:ext uri="{FF2B5EF4-FFF2-40B4-BE49-F238E27FC236}">
                  <a16:creationId xmlns:a16="http://schemas.microsoft.com/office/drawing/2014/main" id="{7E400C31-2690-41F5-822D-CAD9FFB39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82" name="Picture 4">
            <a:extLst>
              <a:ext uri="{FF2B5EF4-FFF2-40B4-BE49-F238E27FC236}">
                <a16:creationId xmlns:a16="http://schemas.microsoft.com/office/drawing/2014/main" id="{CEB8DE2B-810D-4DB0-A9CF-539E6762F3C4}"/>
              </a:ext>
            </a:extLst>
          </p:cNvPr>
          <p:cNvGrpSpPr/>
          <p:nvPr/>
        </p:nvGrpSpPr>
        <p:grpSpPr>
          <a:xfrm>
            <a:off x="335536" y="356218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83" name="Rectangle">
              <a:extLst>
                <a:ext uri="{FF2B5EF4-FFF2-40B4-BE49-F238E27FC236}">
                  <a16:creationId xmlns:a16="http://schemas.microsoft.com/office/drawing/2014/main" id="{FCE4313C-1002-4912-8320-A637C4B5CFB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584" name="image103.png" descr="image103.png">
              <a:extLst>
                <a:ext uri="{FF2B5EF4-FFF2-40B4-BE49-F238E27FC236}">
                  <a16:creationId xmlns:a16="http://schemas.microsoft.com/office/drawing/2014/main" id="{A26C7DE0-EA99-481F-949E-98949799C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85" name="Picture 4">
            <a:extLst>
              <a:ext uri="{FF2B5EF4-FFF2-40B4-BE49-F238E27FC236}">
                <a16:creationId xmlns:a16="http://schemas.microsoft.com/office/drawing/2014/main" id="{DD09583D-72C5-4720-BDDD-57F33DBB0CCC}"/>
              </a:ext>
            </a:extLst>
          </p:cNvPr>
          <p:cNvGrpSpPr/>
          <p:nvPr/>
        </p:nvGrpSpPr>
        <p:grpSpPr>
          <a:xfrm>
            <a:off x="112261" y="337115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86" name="Rectangle">
              <a:extLst>
                <a:ext uri="{FF2B5EF4-FFF2-40B4-BE49-F238E27FC236}">
                  <a16:creationId xmlns:a16="http://schemas.microsoft.com/office/drawing/2014/main" id="{D91967D0-EE17-42F4-9427-3A3063D8DFF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87" name="image103.png" descr="image103.png">
              <a:extLst>
                <a:ext uri="{FF2B5EF4-FFF2-40B4-BE49-F238E27FC236}">
                  <a16:creationId xmlns:a16="http://schemas.microsoft.com/office/drawing/2014/main" id="{2D7BA2D7-3A16-4A95-8FAD-55A7C73EA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88" name="Picture 4">
            <a:extLst>
              <a:ext uri="{FF2B5EF4-FFF2-40B4-BE49-F238E27FC236}">
                <a16:creationId xmlns:a16="http://schemas.microsoft.com/office/drawing/2014/main" id="{3A53A1F6-97E5-4A26-8BE5-29D50AB91190}"/>
              </a:ext>
            </a:extLst>
          </p:cNvPr>
          <p:cNvGrpSpPr/>
          <p:nvPr/>
        </p:nvGrpSpPr>
        <p:grpSpPr>
          <a:xfrm>
            <a:off x="252843" y="343458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89" name="Rectangle">
              <a:extLst>
                <a:ext uri="{FF2B5EF4-FFF2-40B4-BE49-F238E27FC236}">
                  <a16:creationId xmlns:a16="http://schemas.microsoft.com/office/drawing/2014/main" id="{5C16A85D-8C7F-44B4-B92C-C3C569DBCFD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90" name="image103.png" descr="image103.png">
              <a:extLst>
                <a:ext uri="{FF2B5EF4-FFF2-40B4-BE49-F238E27FC236}">
                  <a16:creationId xmlns:a16="http://schemas.microsoft.com/office/drawing/2014/main" id="{51A4C92D-C548-4F41-AC8D-DD0DEFD35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91" name="Picture 4">
            <a:extLst>
              <a:ext uri="{FF2B5EF4-FFF2-40B4-BE49-F238E27FC236}">
                <a16:creationId xmlns:a16="http://schemas.microsoft.com/office/drawing/2014/main" id="{3B38B34C-50A9-4B78-B3BE-71A0E323B619}"/>
              </a:ext>
            </a:extLst>
          </p:cNvPr>
          <p:cNvGrpSpPr/>
          <p:nvPr/>
        </p:nvGrpSpPr>
        <p:grpSpPr>
          <a:xfrm>
            <a:off x="1050656" y="356796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92" name="Rectangle">
              <a:extLst>
                <a:ext uri="{FF2B5EF4-FFF2-40B4-BE49-F238E27FC236}">
                  <a16:creationId xmlns:a16="http://schemas.microsoft.com/office/drawing/2014/main" id="{717A853C-5E22-41AB-BB1B-D2BCEAB2BD6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93" name="image103.png" descr="image103.png">
              <a:extLst>
                <a:ext uri="{FF2B5EF4-FFF2-40B4-BE49-F238E27FC236}">
                  <a16:creationId xmlns:a16="http://schemas.microsoft.com/office/drawing/2014/main" id="{EA72B15F-7A81-48BE-ABE9-FE0CB7FD5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94" name="Picture 4">
            <a:extLst>
              <a:ext uri="{FF2B5EF4-FFF2-40B4-BE49-F238E27FC236}">
                <a16:creationId xmlns:a16="http://schemas.microsoft.com/office/drawing/2014/main" id="{95B3E5A4-2916-4CCC-8503-BAE297A6F68E}"/>
              </a:ext>
            </a:extLst>
          </p:cNvPr>
          <p:cNvGrpSpPr/>
          <p:nvPr/>
        </p:nvGrpSpPr>
        <p:grpSpPr>
          <a:xfrm>
            <a:off x="1224797" y="318768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95" name="Rectangle">
              <a:extLst>
                <a:ext uri="{FF2B5EF4-FFF2-40B4-BE49-F238E27FC236}">
                  <a16:creationId xmlns:a16="http://schemas.microsoft.com/office/drawing/2014/main" id="{C3BB3F75-0AE6-4BC6-8E5D-FC947285DB3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96" name="image103.png" descr="image103.png">
              <a:extLst>
                <a:ext uri="{FF2B5EF4-FFF2-40B4-BE49-F238E27FC236}">
                  <a16:creationId xmlns:a16="http://schemas.microsoft.com/office/drawing/2014/main" id="{13091EDA-D603-4E0A-8024-C6F7A719B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597" name="Picture 4">
            <a:extLst>
              <a:ext uri="{FF2B5EF4-FFF2-40B4-BE49-F238E27FC236}">
                <a16:creationId xmlns:a16="http://schemas.microsoft.com/office/drawing/2014/main" id="{5D7D3709-B8FB-45AF-B094-C8C626334432}"/>
              </a:ext>
            </a:extLst>
          </p:cNvPr>
          <p:cNvGrpSpPr/>
          <p:nvPr/>
        </p:nvGrpSpPr>
        <p:grpSpPr>
          <a:xfrm>
            <a:off x="438123" y="308079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598" name="Rectangle">
              <a:extLst>
                <a:ext uri="{FF2B5EF4-FFF2-40B4-BE49-F238E27FC236}">
                  <a16:creationId xmlns:a16="http://schemas.microsoft.com/office/drawing/2014/main" id="{EBB16D01-3046-443F-82DF-10FC1882269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599" name="image103.png" descr="image103.png">
              <a:extLst>
                <a:ext uri="{FF2B5EF4-FFF2-40B4-BE49-F238E27FC236}">
                  <a16:creationId xmlns:a16="http://schemas.microsoft.com/office/drawing/2014/main" id="{F13354FB-5806-491F-A071-6F1B63C13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00" name="Picture 4">
            <a:extLst>
              <a:ext uri="{FF2B5EF4-FFF2-40B4-BE49-F238E27FC236}">
                <a16:creationId xmlns:a16="http://schemas.microsoft.com/office/drawing/2014/main" id="{D5EDEE8A-B22B-4438-BDDB-882081FE9A8D}"/>
              </a:ext>
            </a:extLst>
          </p:cNvPr>
          <p:cNvGrpSpPr/>
          <p:nvPr/>
        </p:nvGrpSpPr>
        <p:grpSpPr>
          <a:xfrm>
            <a:off x="1143617" y="346873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01" name="Rectangle">
              <a:extLst>
                <a:ext uri="{FF2B5EF4-FFF2-40B4-BE49-F238E27FC236}">
                  <a16:creationId xmlns:a16="http://schemas.microsoft.com/office/drawing/2014/main" id="{FC1EF01E-2A84-4F5E-B150-E2C694234B4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602" name="image103.png" descr="image103.png">
              <a:extLst>
                <a:ext uri="{FF2B5EF4-FFF2-40B4-BE49-F238E27FC236}">
                  <a16:creationId xmlns:a16="http://schemas.microsoft.com/office/drawing/2014/main" id="{3FF2961D-1F87-4C6C-9D55-012F7AB7E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03" name="Picture 4">
            <a:extLst>
              <a:ext uri="{FF2B5EF4-FFF2-40B4-BE49-F238E27FC236}">
                <a16:creationId xmlns:a16="http://schemas.microsoft.com/office/drawing/2014/main" id="{37513E31-DC34-40A1-9B72-5A7F5007AA6F}"/>
              </a:ext>
            </a:extLst>
          </p:cNvPr>
          <p:cNvGrpSpPr/>
          <p:nvPr/>
        </p:nvGrpSpPr>
        <p:grpSpPr>
          <a:xfrm>
            <a:off x="1057386" y="317175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04" name="Rectangle">
              <a:extLst>
                <a:ext uri="{FF2B5EF4-FFF2-40B4-BE49-F238E27FC236}">
                  <a16:creationId xmlns:a16="http://schemas.microsoft.com/office/drawing/2014/main" id="{0DE0CE2A-DE4B-4BD2-969C-8DB8C68163E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605" name="image103.png" descr="image103.png">
              <a:extLst>
                <a:ext uri="{FF2B5EF4-FFF2-40B4-BE49-F238E27FC236}">
                  <a16:creationId xmlns:a16="http://schemas.microsoft.com/office/drawing/2014/main" id="{F9287AFA-8141-48D0-97ED-675378978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06" name="Picture 4">
            <a:extLst>
              <a:ext uri="{FF2B5EF4-FFF2-40B4-BE49-F238E27FC236}">
                <a16:creationId xmlns:a16="http://schemas.microsoft.com/office/drawing/2014/main" id="{EEB389B8-C222-4353-A9EF-87415FF0C014}"/>
              </a:ext>
            </a:extLst>
          </p:cNvPr>
          <p:cNvGrpSpPr/>
          <p:nvPr/>
        </p:nvGrpSpPr>
        <p:grpSpPr>
          <a:xfrm>
            <a:off x="215688" y="303026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07" name="Rectangle">
              <a:extLst>
                <a:ext uri="{FF2B5EF4-FFF2-40B4-BE49-F238E27FC236}">
                  <a16:creationId xmlns:a16="http://schemas.microsoft.com/office/drawing/2014/main" id="{C304FC0A-6BE7-4276-951E-65B611D76A1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08" name="image103.png" descr="image103.png">
              <a:extLst>
                <a:ext uri="{FF2B5EF4-FFF2-40B4-BE49-F238E27FC236}">
                  <a16:creationId xmlns:a16="http://schemas.microsoft.com/office/drawing/2014/main" id="{1F03A098-7A09-47B8-8160-431DC0BF4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09" name="Picture 4">
            <a:extLst>
              <a:ext uri="{FF2B5EF4-FFF2-40B4-BE49-F238E27FC236}">
                <a16:creationId xmlns:a16="http://schemas.microsoft.com/office/drawing/2014/main" id="{138979AE-02C0-425B-9F03-C0EFA913B6F3}"/>
              </a:ext>
            </a:extLst>
          </p:cNvPr>
          <p:cNvGrpSpPr/>
          <p:nvPr/>
        </p:nvGrpSpPr>
        <p:grpSpPr>
          <a:xfrm>
            <a:off x="129745" y="321090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10" name="Rectangle">
              <a:extLst>
                <a:ext uri="{FF2B5EF4-FFF2-40B4-BE49-F238E27FC236}">
                  <a16:creationId xmlns:a16="http://schemas.microsoft.com/office/drawing/2014/main" id="{7512377B-F9E3-4B90-8AE9-B51A3514339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11" name="image103.png" descr="image103.png">
              <a:extLst>
                <a:ext uri="{FF2B5EF4-FFF2-40B4-BE49-F238E27FC236}">
                  <a16:creationId xmlns:a16="http://schemas.microsoft.com/office/drawing/2014/main" id="{89CE7DD9-8043-46D1-B177-D60D23F7C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12" name="Picture 4">
            <a:extLst>
              <a:ext uri="{FF2B5EF4-FFF2-40B4-BE49-F238E27FC236}">
                <a16:creationId xmlns:a16="http://schemas.microsoft.com/office/drawing/2014/main" id="{C2B94D37-7E28-4891-82AC-C3F4B0D8DE00}"/>
              </a:ext>
            </a:extLst>
          </p:cNvPr>
          <p:cNvGrpSpPr/>
          <p:nvPr/>
        </p:nvGrpSpPr>
        <p:grpSpPr>
          <a:xfrm>
            <a:off x="370149" y="336923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13" name="Rectangle">
              <a:extLst>
                <a:ext uri="{FF2B5EF4-FFF2-40B4-BE49-F238E27FC236}">
                  <a16:creationId xmlns:a16="http://schemas.microsoft.com/office/drawing/2014/main" id="{88715498-5AB7-4C8E-AC92-3E6442F8200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14" name="image103.png" descr="image103.png">
              <a:extLst>
                <a:ext uri="{FF2B5EF4-FFF2-40B4-BE49-F238E27FC236}">
                  <a16:creationId xmlns:a16="http://schemas.microsoft.com/office/drawing/2014/main" id="{116443F1-B89C-4FEB-A434-1E0BC424C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15" name="Picture 4">
            <a:extLst>
              <a:ext uri="{FF2B5EF4-FFF2-40B4-BE49-F238E27FC236}">
                <a16:creationId xmlns:a16="http://schemas.microsoft.com/office/drawing/2014/main" id="{9740873F-3803-4934-A908-81ADF17EC6D5}"/>
              </a:ext>
            </a:extLst>
          </p:cNvPr>
          <p:cNvGrpSpPr/>
          <p:nvPr/>
        </p:nvGrpSpPr>
        <p:grpSpPr>
          <a:xfrm>
            <a:off x="950281" y="303189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16" name="Rectangle">
              <a:extLst>
                <a:ext uri="{FF2B5EF4-FFF2-40B4-BE49-F238E27FC236}">
                  <a16:creationId xmlns:a16="http://schemas.microsoft.com/office/drawing/2014/main" id="{E7A9492B-A3EF-4A77-BE7A-F113766D3F1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17" name="image103.png" descr="image103.png">
              <a:extLst>
                <a:ext uri="{FF2B5EF4-FFF2-40B4-BE49-F238E27FC236}">
                  <a16:creationId xmlns:a16="http://schemas.microsoft.com/office/drawing/2014/main" id="{9E3F30A8-9A23-4F23-ABA3-5A3E52CC3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18" name="Picture 4">
            <a:extLst>
              <a:ext uri="{FF2B5EF4-FFF2-40B4-BE49-F238E27FC236}">
                <a16:creationId xmlns:a16="http://schemas.microsoft.com/office/drawing/2014/main" id="{C7D5CD53-68EF-4231-B714-9CC6080558E4}"/>
              </a:ext>
            </a:extLst>
          </p:cNvPr>
          <p:cNvGrpSpPr/>
          <p:nvPr/>
        </p:nvGrpSpPr>
        <p:grpSpPr>
          <a:xfrm>
            <a:off x="694683" y="297345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19" name="Rectangle">
              <a:extLst>
                <a:ext uri="{FF2B5EF4-FFF2-40B4-BE49-F238E27FC236}">
                  <a16:creationId xmlns:a16="http://schemas.microsoft.com/office/drawing/2014/main" id="{E20B2E8D-C6D6-480E-9BAB-B0E0789AA1B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20" name="image103.png" descr="image103.png">
              <a:extLst>
                <a:ext uri="{FF2B5EF4-FFF2-40B4-BE49-F238E27FC236}">
                  <a16:creationId xmlns:a16="http://schemas.microsoft.com/office/drawing/2014/main" id="{5E7B78CF-31D9-4131-9EC8-A6166E6C7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21" name="Picture 4">
            <a:extLst>
              <a:ext uri="{FF2B5EF4-FFF2-40B4-BE49-F238E27FC236}">
                <a16:creationId xmlns:a16="http://schemas.microsoft.com/office/drawing/2014/main" id="{7017CD25-D7C6-473C-B969-49DF3D89FACA}"/>
              </a:ext>
            </a:extLst>
          </p:cNvPr>
          <p:cNvGrpSpPr/>
          <p:nvPr/>
        </p:nvGrpSpPr>
        <p:grpSpPr>
          <a:xfrm>
            <a:off x="559913" y="348176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22" name="Rectangle">
              <a:extLst>
                <a:ext uri="{FF2B5EF4-FFF2-40B4-BE49-F238E27FC236}">
                  <a16:creationId xmlns:a16="http://schemas.microsoft.com/office/drawing/2014/main" id="{1978D6BE-2411-4DD3-B9DF-9E918E9AFC2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23" name="image103.png" descr="image103.png">
              <a:extLst>
                <a:ext uri="{FF2B5EF4-FFF2-40B4-BE49-F238E27FC236}">
                  <a16:creationId xmlns:a16="http://schemas.microsoft.com/office/drawing/2014/main" id="{EE224DC0-CD26-4E5F-A042-81E634873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24" name="Picture 4">
            <a:extLst>
              <a:ext uri="{FF2B5EF4-FFF2-40B4-BE49-F238E27FC236}">
                <a16:creationId xmlns:a16="http://schemas.microsoft.com/office/drawing/2014/main" id="{48FA0864-A6BF-4602-8D8F-A012257DCE53}"/>
              </a:ext>
            </a:extLst>
          </p:cNvPr>
          <p:cNvGrpSpPr/>
          <p:nvPr/>
        </p:nvGrpSpPr>
        <p:grpSpPr>
          <a:xfrm>
            <a:off x="1234960" y="337141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25" name="Rectangle">
              <a:extLst>
                <a:ext uri="{FF2B5EF4-FFF2-40B4-BE49-F238E27FC236}">
                  <a16:creationId xmlns:a16="http://schemas.microsoft.com/office/drawing/2014/main" id="{1C036573-333D-491C-BB6F-8875DE41DEB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26" name="image103.png" descr="image103.png">
              <a:extLst>
                <a:ext uri="{FF2B5EF4-FFF2-40B4-BE49-F238E27FC236}">
                  <a16:creationId xmlns:a16="http://schemas.microsoft.com/office/drawing/2014/main" id="{F1C60C5B-B1A1-4A74-A8C2-42F1CEE94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27" name="Picture 4">
            <a:extLst>
              <a:ext uri="{FF2B5EF4-FFF2-40B4-BE49-F238E27FC236}">
                <a16:creationId xmlns:a16="http://schemas.microsoft.com/office/drawing/2014/main" id="{12669C40-1F64-4E0E-8387-19C2B1B6B6C5}"/>
              </a:ext>
            </a:extLst>
          </p:cNvPr>
          <p:cNvGrpSpPr/>
          <p:nvPr/>
        </p:nvGrpSpPr>
        <p:grpSpPr>
          <a:xfrm>
            <a:off x="560321" y="318196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28" name="Rectangle">
              <a:extLst>
                <a:ext uri="{FF2B5EF4-FFF2-40B4-BE49-F238E27FC236}">
                  <a16:creationId xmlns:a16="http://schemas.microsoft.com/office/drawing/2014/main" id="{7C1A114A-27B3-4447-A73E-9D9FD349D23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29" name="image103.png" descr="image103.png">
              <a:extLst>
                <a:ext uri="{FF2B5EF4-FFF2-40B4-BE49-F238E27FC236}">
                  <a16:creationId xmlns:a16="http://schemas.microsoft.com/office/drawing/2014/main" id="{4C1285AC-052A-46EE-9E28-44CBDF8E6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30" name="Picture 4">
            <a:extLst>
              <a:ext uri="{FF2B5EF4-FFF2-40B4-BE49-F238E27FC236}">
                <a16:creationId xmlns:a16="http://schemas.microsoft.com/office/drawing/2014/main" id="{508C6DDE-0495-46F1-8AD3-38006AAB3C9A}"/>
              </a:ext>
            </a:extLst>
          </p:cNvPr>
          <p:cNvGrpSpPr/>
          <p:nvPr/>
        </p:nvGrpSpPr>
        <p:grpSpPr>
          <a:xfrm>
            <a:off x="799088" y="315794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31" name="Rectangle">
              <a:extLst>
                <a:ext uri="{FF2B5EF4-FFF2-40B4-BE49-F238E27FC236}">
                  <a16:creationId xmlns:a16="http://schemas.microsoft.com/office/drawing/2014/main" id="{284F681E-5BAF-4B0B-BA77-30C88153B81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32" name="image103.png" descr="image103.png">
              <a:extLst>
                <a:ext uri="{FF2B5EF4-FFF2-40B4-BE49-F238E27FC236}">
                  <a16:creationId xmlns:a16="http://schemas.microsoft.com/office/drawing/2014/main" id="{EDFA3653-3AE0-488C-B3D5-D6EFA83C0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33" name="Picture 4">
            <a:extLst>
              <a:ext uri="{FF2B5EF4-FFF2-40B4-BE49-F238E27FC236}">
                <a16:creationId xmlns:a16="http://schemas.microsoft.com/office/drawing/2014/main" id="{5C35CA28-EB69-4C71-929B-4D09C134B406}"/>
              </a:ext>
            </a:extLst>
          </p:cNvPr>
          <p:cNvGrpSpPr/>
          <p:nvPr/>
        </p:nvGrpSpPr>
        <p:grpSpPr>
          <a:xfrm>
            <a:off x="449107" y="35292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34" name="Rectangle">
              <a:extLst>
                <a:ext uri="{FF2B5EF4-FFF2-40B4-BE49-F238E27FC236}">
                  <a16:creationId xmlns:a16="http://schemas.microsoft.com/office/drawing/2014/main" id="{138E1848-A937-4E6F-90D8-A619A0CE872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35" name="image103.png" descr="image103.png">
              <a:extLst>
                <a:ext uri="{FF2B5EF4-FFF2-40B4-BE49-F238E27FC236}">
                  <a16:creationId xmlns:a16="http://schemas.microsoft.com/office/drawing/2014/main" id="{F48AC76B-606B-4DB7-9FDD-CF1FFFD55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36" name="Picture 4">
            <a:extLst>
              <a:ext uri="{FF2B5EF4-FFF2-40B4-BE49-F238E27FC236}">
                <a16:creationId xmlns:a16="http://schemas.microsoft.com/office/drawing/2014/main" id="{33B8560F-79CA-477F-8FF7-A10291B7DBF5}"/>
              </a:ext>
            </a:extLst>
          </p:cNvPr>
          <p:cNvGrpSpPr/>
          <p:nvPr/>
        </p:nvGrpSpPr>
        <p:grpSpPr>
          <a:xfrm>
            <a:off x="808463" y="299577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37" name="Rectangle">
              <a:extLst>
                <a:ext uri="{FF2B5EF4-FFF2-40B4-BE49-F238E27FC236}">
                  <a16:creationId xmlns:a16="http://schemas.microsoft.com/office/drawing/2014/main" id="{299886CE-893D-47A6-BBD8-488947C7680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38" name="image103.png" descr="image103.png">
              <a:extLst>
                <a:ext uri="{FF2B5EF4-FFF2-40B4-BE49-F238E27FC236}">
                  <a16:creationId xmlns:a16="http://schemas.microsoft.com/office/drawing/2014/main" id="{CB60A45E-FB3C-49B2-80DA-10C1AAA07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39" name="Picture 4">
            <a:extLst>
              <a:ext uri="{FF2B5EF4-FFF2-40B4-BE49-F238E27FC236}">
                <a16:creationId xmlns:a16="http://schemas.microsoft.com/office/drawing/2014/main" id="{CEB02AA4-932C-4816-A978-E17124CAF0D3}"/>
              </a:ext>
            </a:extLst>
          </p:cNvPr>
          <p:cNvGrpSpPr/>
          <p:nvPr/>
        </p:nvGrpSpPr>
        <p:grpSpPr>
          <a:xfrm>
            <a:off x="704362" y="321970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40" name="Rectangle">
              <a:extLst>
                <a:ext uri="{FF2B5EF4-FFF2-40B4-BE49-F238E27FC236}">
                  <a16:creationId xmlns:a16="http://schemas.microsoft.com/office/drawing/2014/main" id="{1D1355B7-98C2-4165-A9E4-677951ADD33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41" name="image103.png" descr="image103.png">
              <a:extLst>
                <a:ext uri="{FF2B5EF4-FFF2-40B4-BE49-F238E27FC236}">
                  <a16:creationId xmlns:a16="http://schemas.microsoft.com/office/drawing/2014/main" id="{AF86227A-5073-4084-A0BE-FF872299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42" name="Picture 4">
            <a:extLst>
              <a:ext uri="{FF2B5EF4-FFF2-40B4-BE49-F238E27FC236}">
                <a16:creationId xmlns:a16="http://schemas.microsoft.com/office/drawing/2014/main" id="{D21E3994-7356-4964-A9AB-A51310BFDC73}"/>
              </a:ext>
            </a:extLst>
          </p:cNvPr>
          <p:cNvGrpSpPr/>
          <p:nvPr/>
        </p:nvGrpSpPr>
        <p:grpSpPr>
          <a:xfrm>
            <a:off x="321393" y="312478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43" name="Rectangle">
              <a:extLst>
                <a:ext uri="{FF2B5EF4-FFF2-40B4-BE49-F238E27FC236}">
                  <a16:creationId xmlns:a16="http://schemas.microsoft.com/office/drawing/2014/main" id="{F7C21F62-47B5-4826-BAAD-C93C8D832F3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44" name="image103.png" descr="image103.png">
              <a:extLst>
                <a:ext uri="{FF2B5EF4-FFF2-40B4-BE49-F238E27FC236}">
                  <a16:creationId xmlns:a16="http://schemas.microsoft.com/office/drawing/2014/main" id="{D7A66B97-9D53-4DA8-83FC-7B91223AF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45" name="Picture 4">
            <a:extLst>
              <a:ext uri="{FF2B5EF4-FFF2-40B4-BE49-F238E27FC236}">
                <a16:creationId xmlns:a16="http://schemas.microsoft.com/office/drawing/2014/main" id="{383251BC-7D78-4299-8158-60E036258996}"/>
              </a:ext>
            </a:extLst>
          </p:cNvPr>
          <p:cNvGrpSpPr/>
          <p:nvPr/>
        </p:nvGrpSpPr>
        <p:grpSpPr>
          <a:xfrm>
            <a:off x="1055609" y="333897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46" name="Rectangle">
              <a:extLst>
                <a:ext uri="{FF2B5EF4-FFF2-40B4-BE49-F238E27FC236}">
                  <a16:creationId xmlns:a16="http://schemas.microsoft.com/office/drawing/2014/main" id="{7FAA94E0-EB23-44D8-90F8-FD473F5F019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47" name="image103.png" descr="image103.png">
              <a:extLst>
                <a:ext uri="{FF2B5EF4-FFF2-40B4-BE49-F238E27FC236}">
                  <a16:creationId xmlns:a16="http://schemas.microsoft.com/office/drawing/2014/main" id="{74C7FB9D-54B3-4347-8B04-7BEF74659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48" name="Picture 4">
            <a:extLst>
              <a:ext uri="{FF2B5EF4-FFF2-40B4-BE49-F238E27FC236}">
                <a16:creationId xmlns:a16="http://schemas.microsoft.com/office/drawing/2014/main" id="{FC00899D-A1DF-4F84-A6A1-0EA55703A6F7}"/>
              </a:ext>
            </a:extLst>
          </p:cNvPr>
          <p:cNvGrpSpPr/>
          <p:nvPr/>
        </p:nvGrpSpPr>
        <p:grpSpPr>
          <a:xfrm>
            <a:off x="243439" y="324964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49" name="Rectangle">
              <a:extLst>
                <a:ext uri="{FF2B5EF4-FFF2-40B4-BE49-F238E27FC236}">
                  <a16:creationId xmlns:a16="http://schemas.microsoft.com/office/drawing/2014/main" id="{678BB4DA-E91B-4BAB-9F7C-D6956D121F0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50" name="image103.png" descr="image103.png">
              <a:extLst>
                <a:ext uri="{FF2B5EF4-FFF2-40B4-BE49-F238E27FC236}">
                  <a16:creationId xmlns:a16="http://schemas.microsoft.com/office/drawing/2014/main" id="{BC255A3A-E8DD-4554-9961-494807C11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51" name="Picture 4">
            <a:extLst>
              <a:ext uri="{FF2B5EF4-FFF2-40B4-BE49-F238E27FC236}">
                <a16:creationId xmlns:a16="http://schemas.microsoft.com/office/drawing/2014/main" id="{C89F35BF-456D-4B83-A0A1-7DA4A0CB224F}"/>
              </a:ext>
            </a:extLst>
          </p:cNvPr>
          <p:cNvGrpSpPr/>
          <p:nvPr/>
        </p:nvGrpSpPr>
        <p:grpSpPr>
          <a:xfrm>
            <a:off x="432677" y="32479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52" name="Rectangle">
              <a:extLst>
                <a:ext uri="{FF2B5EF4-FFF2-40B4-BE49-F238E27FC236}">
                  <a16:creationId xmlns:a16="http://schemas.microsoft.com/office/drawing/2014/main" id="{3768875B-2CF2-4DDD-A508-ED975073DF1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53" name="image103.png" descr="image103.png">
              <a:extLst>
                <a:ext uri="{FF2B5EF4-FFF2-40B4-BE49-F238E27FC236}">
                  <a16:creationId xmlns:a16="http://schemas.microsoft.com/office/drawing/2014/main" id="{435F2436-6DBD-44A7-9634-D95AE4231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54" name="Picture 4">
            <a:extLst>
              <a:ext uri="{FF2B5EF4-FFF2-40B4-BE49-F238E27FC236}">
                <a16:creationId xmlns:a16="http://schemas.microsoft.com/office/drawing/2014/main" id="{CCF1B2C2-D1C3-4F03-9353-DB4E22BA9F71}"/>
              </a:ext>
            </a:extLst>
          </p:cNvPr>
          <p:cNvGrpSpPr/>
          <p:nvPr/>
        </p:nvGrpSpPr>
        <p:grpSpPr>
          <a:xfrm>
            <a:off x="506948" y="332310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55" name="Rectangle">
              <a:extLst>
                <a:ext uri="{FF2B5EF4-FFF2-40B4-BE49-F238E27FC236}">
                  <a16:creationId xmlns:a16="http://schemas.microsoft.com/office/drawing/2014/main" id="{B9F61986-C9A4-4B9F-96F7-F7C57C2DB0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56" name="image103.png" descr="image103.png">
              <a:extLst>
                <a:ext uri="{FF2B5EF4-FFF2-40B4-BE49-F238E27FC236}">
                  <a16:creationId xmlns:a16="http://schemas.microsoft.com/office/drawing/2014/main" id="{5E8E0796-E1E1-42FA-BE0E-0440ABC13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57" name="Picture 4">
            <a:extLst>
              <a:ext uri="{FF2B5EF4-FFF2-40B4-BE49-F238E27FC236}">
                <a16:creationId xmlns:a16="http://schemas.microsoft.com/office/drawing/2014/main" id="{0F0764FD-A7A9-4451-A17A-B2F7D08F42D3}"/>
              </a:ext>
            </a:extLst>
          </p:cNvPr>
          <p:cNvGrpSpPr/>
          <p:nvPr/>
        </p:nvGrpSpPr>
        <p:grpSpPr>
          <a:xfrm>
            <a:off x="627792" y="334086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58" name="Rectangle">
              <a:extLst>
                <a:ext uri="{FF2B5EF4-FFF2-40B4-BE49-F238E27FC236}">
                  <a16:creationId xmlns:a16="http://schemas.microsoft.com/office/drawing/2014/main" id="{874D7AC7-A529-4266-A989-984D10E9859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59" name="image103.png" descr="image103.png">
              <a:extLst>
                <a:ext uri="{FF2B5EF4-FFF2-40B4-BE49-F238E27FC236}">
                  <a16:creationId xmlns:a16="http://schemas.microsoft.com/office/drawing/2014/main" id="{3412733A-B45E-4D44-B01A-870C1B9B0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60" name="Picture 4">
            <a:extLst>
              <a:ext uri="{FF2B5EF4-FFF2-40B4-BE49-F238E27FC236}">
                <a16:creationId xmlns:a16="http://schemas.microsoft.com/office/drawing/2014/main" id="{9A4DC71B-CAF9-49DE-8929-E541C9FE1306}"/>
              </a:ext>
            </a:extLst>
          </p:cNvPr>
          <p:cNvGrpSpPr/>
          <p:nvPr/>
        </p:nvGrpSpPr>
        <p:grpSpPr>
          <a:xfrm>
            <a:off x="939227" y="320877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61" name="Rectangle">
              <a:extLst>
                <a:ext uri="{FF2B5EF4-FFF2-40B4-BE49-F238E27FC236}">
                  <a16:creationId xmlns:a16="http://schemas.microsoft.com/office/drawing/2014/main" id="{BC1CB613-7D19-467E-AAB2-25BB19D465B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62" name="image103.png" descr="image103.png">
              <a:extLst>
                <a:ext uri="{FF2B5EF4-FFF2-40B4-BE49-F238E27FC236}">
                  <a16:creationId xmlns:a16="http://schemas.microsoft.com/office/drawing/2014/main" id="{F620364B-B362-4E7F-8115-C232FC707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63" name="Picture 4">
            <a:extLst>
              <a:ext uri="{FF2B5EF4-FFF2-40B4-BE49-F238E27FC236}">
                <a16:creationId xmlns:a16="http://schemas.microsoft.com/office/drawing/2014/main" id="{BFC4F265-CD72-4E67-BCEC-4FBC9FFE1A77}"/>
              </a:ext>
            </a:extLst>
          </p:cNvPr>
          <p:cNvGrpSpPr/>
          <p:nvPr/>
        </p:nvGrpSpPr>
        <p:grpSpPr>
          <a:xfrm>
            <a:off x="845763" y="331536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64" name="Rectangle">
              <a:extLst>
                <a:ext uri="{FF2B5EF4-FFF2-40B4-BE49-F238E27FC236}">
                  <a16:creationId xmlns:a16="http://schemas.microsoft.com/office/drawing/2014/main" id="{EFF29DB7-DA7E-4B5C-BC2D-422FB796235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65" name="image103.png" descr="image103.png">
              <a:extLst>
                <a:ext uri="{FF2B5EF4-FFF2-40B4-BE49-F238E27FC236}">
                  <a16:creationId xmlns:a16="http://schemas.microsoft.com/office/drawing/2014/main" id="{AF6B9DDF-EE51-4F94-AF2C-79B3A3EF1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66" name="Picture 4">
            <a:extLst>
              <a:ext uri="{FF2B5EF4-FFF2-40B4-BE49-F238E27FC236}">
                <a16:creationId xmlns:a16="http://schemas.microsoft.com/office/drawing/2014/main" id="{5910A6BD-29C4-4AC8-8036-71E43B3887EB}"/>
              </a:ext>
            </a:extLst>
          </p:cNvPr>
          <p:cNvGrpSpPr/>
          <p:nvPr/>
        </p:nvGrpSpPr>
        <p:grpSpPr>
          <a:xfrm>
            <a:off x="166428" y="351535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67" name="Rectangle">
              <a:extLst>
                <a:ext uri="{FF2B5EF4-FFF2-40B4-BE49-F238E27FC236}">
                  <a16:creationId xmlns:a16="http://schemas.microsoft.com/office/drawing/2014/main" id="{A3F02634-179F-4FC5-939B-77715A1EC8D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68" name="image103.png" descr="image103.png">
              <a:extLst>
                <a:ext uri="{FF2B5EF4-FFF2-40B4-BE49-F238E27FC236}">
                  <a16:creationId xmlns:a16="http://schemas.microsoft.com/office/drawing/2014/main" id="{B10D3178-C75F-4FAC-B49C-4D5E503D2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69" name="Picture 4">
            <a:extLst>
              <a:ext uri="{FF2B5EF4-FFF2-40B4-BE49-F238E27FC236}">
                <a16:creationId xmlns:a16="http://schemas.microsoft.com/office/drawing/2014/main" id="{7BC28A44-BF47-4A01-BFD7-516B590703E1}"/>
              </a:ext>
            </a:extLst>
          </p:cNvPr>
          <p:cNvGrpSpPr/>
          <p:nvPr/>
        </p:nvGrpSpPr>
        <p:grpSpPr>
          <a:xfrm>
            <a:off x="799088" y="315916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70" name="Rectangle">
              <a:extLst>
                <a:ext uri="{FF2B5EF4-FFF2-40B4-BE49-F238E27FC236}">
                  <a16:creationId xmlns:a16="http://schemas.microsoft.com/office/drawing/2014/main" id="{0BE219D9-269F-47D8-9967-C6DE688419B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71" name="image103.png" descr="image103.png">
              <a:extLst>
                <a:ext uri="{FF2B5EF4-FFF2-40B4-BE49-F238E27FC236}">
                  <a16:creationId xmlns:a16="http://schemas.microsoft.com/office/drawing/2014/main" id="{3C4B9139-F60A-4DAC-8E0A-72D7AD519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72" name="Picture 4">
            <a:extLst>
              <a:ext uri="{FF2B5EF4-FFF2-40B4-BE49-F238E27FC236}">
                <a16:creationId xmlns:a16="http://schemas.microsoft.com/office/drawing/2014/main" id="{FBBE1E95-F7F9-4F71-8D90-0A7DF625F64E}"/>
              </a:ext>
            </a:extLst>
          </p:cNvPr>
          <p:cNvGrpSpPr/>
          <p:nvPr/>
        </p:nvGrpSpPr>
        <p:grpSpPr>
          <a:xfrm>
            <a:off x="1152816" y="308153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73" name="Rectangle">
              <a:extLst>
                <a:ext uri="{FF2B5EF4-FFF2-40B4-BE49-F238E27FC236}">
                  <a16:creationId xmlns:a16="http://schemas.microsoft.com/office/drawing/2014/main" id="{8FEE73BE-AC87-45A2-BD90-4543B7A50E7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74" name="image103.png" descr="image103.png">
              <a:extLst>
                <a:ext uri="{FF2B5EF4-FFF2-40B4-BE49-F238E27FC236}">
                  <a16:creationId xmlns:a16="http://schemas.microsoft.com/office/drawing/2014/main" id="{72634823-7872-4225-A109-EC7638359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75" name="Picture 4">
            <a:extLst>
              <a:ext uri="{FF2B5EF4-FFF2-40B4-BE49-F238E27FC236}">
                <a16:creationId xmlns:a16="http://schemas.microsoft.com/office/drawing/2014/main" id="{946757E6-B758-4B57-9CEF-F60E565CF010}"/>
              </a:ext>
            </a:extLst>
          </p:cNvPr>
          <p:cNvGrpSpPr/>
          <p:nvPr/>
        </p:nvGrpSpPr>
        <p:grpSpPr>
          <a:xfrm>
            <a:off x="970233" y="34002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76" name="Rectangle">
              <a:extLst>
                <a:ext uri="{FF2B5EF4-FFF2-40B4-BE49-F238E27FC236}">
                  <a16:creationId xmlns:a16="http://schemas.microsoft.com/office/drawing/2014/main" id="{665DC9F4-4350-45B4-B64C-0DDEDF06EA2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77" name="image103.png" descr="image103.png">
              <a:extLst>
                <a:ext uri="{FF2B5EF4-FFF2-40B4-BE49-F238E27FC236}">
                  <a16:creationId xmlns:a16="http://schemas.microsoft.com/office/drawing/2014/main" id="{DBC46E11-9B31-4A38-A1DF-B41C3DD44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78" name="Picture 4">
            <a:extLst>
              <a:ext uri="{FF2B5EF4-FFF2-40B4-BE49-F238E27FC236}">
                <a16:creationId xmlns:a16="http://schemas.microsoft.com/office/drawing/2014/main" id="{3E57CAC3-B97D-44C8-B33E-C415F1284133}"/>
              </a:ext>
            </a:extLst>
          </p:cNvPr>
          <p:cNvGrpSpPr/>
          <p:nvPr/>
        </p:nvGrpSpPr>
        <p:grpSpPr>
          <a:xfrm>
            <a:off x="449107" y="352669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79" name="Rectangle">
              <a:extLst>
                <a:ext uri="{FF2B5EF4-FFF2-40B4-BE49-F238E27FC236}">
                  <a16:creationId xmlns:a16="http://schemas.microsoft.com/office/drawing/2014/main" id="{3D4AE01A-1E46-4E99-9ECB-483DF459A2A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80" name="image103.png" descr="image103.png">
              <a:extLst>
                <a:ext uri="{FF2B5EF4-FFF2-40B4-BE49-F238E27FC236}">
                  <a16:creationId xmlns:a16="http://schemas.microsoft.com/office/drawing/2014/main" id="{B2B4DCAD-BC10-4AFC-9D5F-3031079E5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81" name="Picture 4">
            <a:extLst>
              <a:ext uri="{FF2B5EF4-FFF2-40B4-BE49-F238E27FC236}">
                <a16:creationId xmlns:a16="http://schemas.microsoft.com/office/drawing/2014/main" id="{EB5F41DE-36B2-4473-982A-6C15B2F5919F}"/>
              </a:ext>
            </a:extLst>
          </p:cNvPr>
          <p:cNvGrpSpPr/>
          <p:nvPr/>
        </p:nvGrpSpPr>
        <p:grpSpPr>
          <a:xfrm>
            <a:off x="689078" y="345468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82" name="Rectangle">
              <a:extLst>
                <a:ext uri="{FF2B5EF4-FFF2-40B4-BE49-F238E27FC236}">
                  <a16:creationId xmlns:a16="http://schemas.microsoft.com/office/drawing/2014/main" id="{B6BD9632-A565-4CE0-966C-B096374A585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83" name="image103.png" descr="image103.png">
              <a:extLst>
                <a:ext uri="{FF2B5EF4-FFF2-40B4-BE49-F238E27FC236}">
                  <a16:creationId xmlns:a16="http://schemas.microsoft.com/office/drawing/2014/main" id="{A095B37D-270C-4164-8AD5-2A6E5119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84" name="Picture 4">
            <a:extLst>
              <a:ext uri="{FF2B5EF4-FFF2-40B4-BE49-F238E27FC236}">
                <a16:creationId xmlns:a16="http://schemas.microsoft.com/office/drawing/2014/main" id="{47172B70-C05C-4C7A-880D-0E4DFCD42BAD}"/>
              </a:ext>
            </a:extLst>
          </p:cNvPr>
          <p:cNvGrpSpPr/>
          <p:nvPr/>
        </p:nvGrpSpPr>
        <p:grpSpPr>
          <a:xfrm>
            <a:off x="1140203" y="323549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85" name="Rectangle">
              <a:extLst>
                <a:ext uri="{FF2B5EF4-FFF2-40B4-BE49-F238E27FC236}">
                  <a16:creationId xmlns:a16="http://schemas.microsoft.com/office/drawing/2014/main" id="{0301C2B9-2DBE-4F8B-A8D2-D4D164FCF7A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86" name="image103.png" descr="image103.png">
              <a:extLst>
                <a:ext uri="{FF2B5EF4-FFF2-40B4-BE49-F238E27FC236}">
                  <a16:creationId xmlns:a16="http://schemas.microsoft.com/office/drawing/2014/main" id="{89182D62-93C2-4289-87D5-BCF76A191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87" name="Picture 4">
            <a:extLst>
              <a:ext uri="{FF2B5EF4-FFF2-40B4-BE49-F238E27FC236}">
                <a16:creationId xmlns:a16="http://schemas.microsoft.com/office/drawing/2014/main" id="{D6BB5A71-3DF0-4EB3-8F46-64FBFC74ED55}"/>
              </a:ext>
            </a:extLst>
          </p:cNvPr>
          <p:cNvGrpSpPr/>
          <p:nvPr/>
        </p:nvGrpSpPr>
        <p:grpSpPr>
          <a:xfrm>
            <a:off x="559653" y="299430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88" name="Rectangle">
              <a:extLst>
                <a:ext uri="{FF2B5EF4-FFF2-40B4-BE49-F238E27FC236}">
                  <a16:creationId xmlns:a16="http://schemas.microsoft.com/office/drawing/2014/main" id="{4611DA0A-0194-4DB4-A9BC-4E810CD814F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89" name="image103.png" descr="image103.png">
              <a:extLst>
                <a:ext uri="{FF2B5EF4-FFF2-40B4-BE49-F238E27FC236}">
                  <a16:creationId xmlns:a16="http://schemas.microsoft.com/office/drawing/2014/main" id="{D6597EA8-6D52-42FF-B673-B61D559DF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90" name="Picture 4">
            <a:extLst>
              <a:ext uri="{FF2B5EF4-FFF2-40B4-BE49-F238E27FC236}">
                <a16:creationId xmlns:a16="http://schemas.microsoft.com/office/drawing/2014/main" id="{74340AD9-956F-4051-86B1-912F59B26C4A}"/>
              </a:ext>
            </a:extLst>
          </p:cNvPr>
          <p:cNvGrpSpPr/>
          <p:nvPr/>
        </p:nvGrpSpPr>
        <p:grpSpPr>
          <a:xfrm>
            <a:off x="669591" y="365951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91" name="Rectangle">
              <a:extLst>
                <a:ext uri="{FF2B5EF4-FFF2-40B4-BE49-F238E27FC236}">
                  <a16:creationId xmlns:a16="http://schemas.microsoft.com/office/drawing/2014/main" id="{1EF0CB78-C6FC-496A-9304-6BB88F08F6A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92" name="image103.png" descr="image103.png">
              <a:extLst>
                <a:ext uri="{FF2B5EF4-FFF2-40B4-BE49-F238E27FC236}">
                  <a16:creationId xmlns:a16="http://schemas.microsoft.com/office/drawing/2014/main" id="{98C76EF9-B47E-4AC2-8FD9-7B75C0A03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93" name="Picture 4">
            <a:extLst>
              <a:ext uri="{FF2B5EF4-FFF2-40B4-BE49-F238E27FC236}">
                <a16:creationId xmlns:a16="http://schemas.microsoft.com/office/drawing/2014/main" id="{B8FE0790-7A4B-47F0-AF30-E75CE1D1689B}"/>
              </a:ext>
            </a:extLst>
          </p:cNvPr>
          <p:cNvGrpSpPr/>
          <p:nvPr/>
        </p:nvGrpSpPr>
        <p:grpSpPr>
          <a:xfrm>
            <a:off x="491639" y="380132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94" name="Rectangle">
              <a:extLst>
                <a:ext uri="{FF2B5EF4-FFF2-40B4-BE49-F238E27FC236}">
                  <a16:creationId xmlns:a16="http://schemas.microsoft.com/office/drawing/2014/main" id="{52AAEDFF-FCA9-4F83-A21C-CB3945D866E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695" name="image103.png" descr="image103.png">
              <a:extLst>
                <a:ext uri="{FF2B5EF4-FFF2-40B4-BE49-F238E27FC236}">
                  <a16:creationId xmlns:a16="http://schemas.microsoft.com/office/drawing/2014/main" id="{37338067-6E91-4AD0-A949-3F7016869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96" name="Picture 4">
            <a:extLst>
              <a:ext uri="{FF2B5EF4-FFF2-40B4-BE49-F238E27FC236}">
                <a16:creationId xmlns:a16="http://schemas.microsoft.com/office/drawing/2014/main" id="{5DCE6E60-8EBD-484A-9B4C-D38A899313DE}"/>
              </a:ext>
            </a:extLst>
          </p:cNvPr>
          <p:cNvGrpSpPr/>
          <p:nvPr/>
        </p:nvGrpSpPr>
        <p:grpSpPr>
          <a:xfrm>
            <a:off x="871058" y="382912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697" name="Rectangle">
              <a:extLst>
                <a:ext uri="{FF2B5EF4-FFF2-40B4-BE49-F238E27FC236}">
                  <a16:creationId xmlns:a16="http://schemas.microsoft.com/office/drawing/2014/main" id="{CEBAFBEA-202A-4A56-8BCF-27B1C0995A0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698" name="image103.png" descr="image103.png">
              <a:extLst>
                <a:ext uri="{FF2B5EF4-FFF2-40B4-BE49-F238E27FC236}">
                  <a16:creationId xmlns:a16="http://schemas.microsoft.com/office/drawing/2014/main" id="{8D3E8181-D24A-43C4-828A-3CE772E9B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699" name="Picture 4">
            <a:extLst>
              <a:ext uri="{FF2B5EF4-FFF2-40B4-BE49-F238E27FC236}">
                <a16:creationId xmlns:a16="http://schemas.microsoft.com/office/drawing/2014/main" id="{48AEC8EB-D003-4B45-AA04-EE56B974AB6D}"/>
              </a:ext>
            </a:extLst>
          </p:cNvPr>
          <p:cNvGrpSpPr/>
          <p:nvPr/>
        </p:nvGrpSpPr>
        <p:grpSpPr>
          <a:xfrm>
            <a:off x="892664" y="367928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00" name="Rectangle">
              <a:extLst>
                <a:ext uri="{FF2B5EF4-FFF2-40B4-BE49-F238E27FC236}">
                  <a16:creationId xmlns:a16="http://schemas.microsoft.com/office/drawing/2014/main" id="{C85211D4-F95D-4EE5-BFF4-C04AFA97340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01" name="image103.png" descr="image103.png">
              <a:extLst>
                <a:ext uri="{FF2B5EF4-FFF2-40B4-BE49-F238E27FC236}">
                  <a16:creationId xmlns:a16="http://schemas.microsoft.com/office/drawing/2014/main" id="{0AD42260-A5BE-4861-A42E-33700AC2E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02" name="Picture 4">
            <a:extLst>
              <a:ext uri="{FF2B5EF4-FFF2-40B4-BE49-F238E27FC236}">
                <a16:creationId xmlns:a16="http://schemas.microsoft.com/office/drawing/2014/main" id="{A7E84D64-1258-4D42-B87F-B01FD48185BF}"/>
              </a:ext>
            </a:extLst>
          </p:cNvPr>
          <p:cNvGrpSpPr/>
          <p:nvPr/>
        </p:nvGrpSpPr>
        <p:grpSpPr>
          <a:xfrm>
            <a:off x="589280" y="3848391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03" name="Rectangle">
              <a:extLst>
                <a:ext uri="{FF2B5EF4-FFF2-40B4-BE49-F238E27FC236}">
                  <a16:creationId xmlns:a16="http://schemas.microsoft.com/office/drawing/2014/main" id="{06FC61EF-26B5-456B-98D9-8C7EA17CB38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04" name="image103.png" descr="image103.png">
              <a:extLst>
                <a:ext uri="{FF2B5EF4-FFF2-40B4-BE49-F238E27FC236}">
                  <a16:creationId xmlns:a16="http://schemas.microsoft.com/office/drawing/2014/main" id="{9DADF850-BFFB-419D-930B-1CAD6B840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05" name="Picture 4">
            <a:extLst>
              <a:ext uri="{FF2B5EF4-FFF2-40B4-BE49-F238E27FC236}">
                <a16:creationId xmlns:a16="http://schemas.microsoft.com/office/drawing/2014/main" id="{1132B820-A9B4-49A7-B804-5EB0D861D752}"/>
              </a:ext>
            </a:extLst>
          </p:cNvPr>
          <p:cNvGrpSpPr/>
          <p:nvPr/>
        </p:nvGrpSpPr>
        <p:grpSpPr>
          <a:xfrm>
            <a:off x="386211" y="375387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06" name="Rectangle">
              <a:extLst>
                <a:ext uri="{FF2B5EF4-FFF2-40B4-BE49-F238E27FC236}">
                  <a16:creationId xmlns:a16="http://schemas.microsoft.com/office/drawing/2014/main" id="{E2A3E3F5-136B-44F3-93C7-1ACB0F21AC5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07" name="image103.png" descr="image103.png">
              <a:extLst>
                <a:ext uri="{FF2B5EF4-FFF2-40B4-BE49-F238E27FC236}">
                  <a16:creationId xmlns:a16="http://schemas.microsoft.com/office/drawing/2014/main" id="{02D78DC3-E9B0-4656-842D-B5FA0FCDD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08" name="Picture 4">
            <a:extLst>
              <a:ext uri="{FF2B5EF4-FFF2-40B4-BE49-F238E27FC236}">
                <a16:creationId xmlns:a16="http://schemas.microsoft.com/office/drawing/2014/main" id="{F63E48B6-8D10-4A03-A076-9746961E36AB}"/>
              </a:ext>
            </a:extLst>
          </p:cNvPr>
          <p:cNvGrpSpPr/>
          <p:nvPr/>
        </p:nvGrpSpPr>
        <p:grpSpPr>
          <a:xfrm>
            <a:off x="768713" y="368621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09" name="Rectangle">
              <a:extLst>
                <a:ext uri="{FF2B5EF4-FFF2-40B4-BE49-F238E27FC236}">
                  <a16:creationId xmlns:a16="http://schemas.microsoft.com/office/drawing/2014/main" id="{4F65351E-558D-4E35-A03D-AC6C374EA46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10" name="image103.png" descr="image103.png">
              <a:extLst>
                <a:ext uri="{FF2B5EF4-FFF2-40B4-BE49-F238E27FC236}">
                  <a16:creationId xmlns:a16="http://schemas.microsoft.com/office/drawing/2014/main" id="{B9B0000C-4EEC-4FD2-A070-445F9A1ED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11" name="Picture 4">
            <a:extLst>
              <a:ext uri="{FF2B5EF4-FFF2-40B4-BE49-F238E27FC236}">
                <a16:creationId xmlns:a16="http://schemas.microsoft.com/office/drawing/2014/main" id="{7AFAA9A6-61B3-40B1-A087-97DF4F30551A}"/>
              </a:ext>
            </a:extLst>
          </p:cNvPr>
          <p:cNvGrpSpPr/>
          <p:nvPr/>
        </p:nvGrpSpPr>
        <p:grpSpPr>
          <a:xfrm>
            <a:off x="1003848" y="37409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12" name="Rectangle">
              <a:extLst>
                <a:ext uri="{FF2B5EF4-FFF2-40B4-BE49-F238E27FC236}">
                  <a16:creationId xmlns:a16="http://schemas.microsoft.com/office/drawing/2014/main" id="{61F02F87-D188-4D78-9610-D238EBDFFFF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13" name="image103.png" descr="image103.png">
              <a:extLst>
                <a:ext uri="{FF2B5EF4-FFF2-40B4-BE49-F238E27FC236}">
                  <a16:creationId xmlns:a16="http://schemas.microsoft.com/office/drawing/2014/main" id="{22BB7AF0-FF13-4DDB-ABE3-A647C8FA6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14" name="Picture 4">
            <a:extLst>
              <a:ext uri="{FF2B5EF4-FFF2-40B4-BE49-F238E27FC236}">
                <a16:creationId xmlns:a16="http://schemas.microsoft.com/office/drawing/2014/main" id="{46DF090A-DF75-43AC-AB59-BC9D1BED4715}"/>
              </a:ext>
            </a:extLst>
          </p:cNvPr>
          <p:cNvGrpSpPr/>
          <p:nvPr/>
        </p:nvGrpSpPr>
        <p:grpSpPr>
          <a:xfrm>
            <a:off x="729586" y="3855259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15" name="Rectangle">
              <a:extLst>
                <a:ext uri="{FF2B5EF4-FFF2-40B4-BE49-F238E27FC236}">
                  <a16:creationId xmlns:a16="http://schemas.microsoft.com/office/drawing/2014/main" id="{C19E3868-AA3C-49FE-9B6C-8EDE832D4E4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16" name="image103.png" descr="image103.png">
              <a:extLst>
                <a:ext uri="{FF2B5EF4-FFF2-40B4-BE49-F238E27FC236}">
                  <a16:creationId xmlns:a16="http://schemas.microsoft.com/office/drawing/2014/main" id="{CAD3DAC5-0546-417E-8889-ED01288FB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17" name="Picture 4">
            <a:extLst>
              <a:ext uri="{FF2B5EF4-FFF2-40B4-BE49-F238E27FC236}">
                <a16:creationId xmlns:a16="http://schemas.microsoft.com/office/drawing/2014/main" id="{01E5552A-AF77-46A4-97A9-9ACD35B751F7}"/>
              </a:ext>
            </a:extLst>
          </p:cNvPr>
          <p:cNvGrpSpPr/>
          <p:nvPr/>
        </p:nvGrpSpPr>
        <p:grpSpPr>
          <a:xfrm>
            <a:off x="540263" y="3685408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18" name="Rectangle">
              <a:extLst>
                <a:ext uri="{FF2B5EF4-FFF2-40B4-BE49-F238E27FC236}">
                  <a16:creationId xmlns:a16="http://schemas.microsoft.com/office/drawing/2014/main" id="{6FBA0275-4ED6-4873-B334-CF5D4CEEA48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19" name="image103.png" descr="image103.png">
              <a:extLst>
                <a:ext uri="{FF2B5EF4-FFF2-40B4-BE49-F238E27FC236}">
                  <a16:creationId xmlns:a16="http://schemas.microsoft.com/office/drawing/2014/main" id="{0AE17BEB-6939-4532-86E4-CB1E5782D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20" name="Picture 4">
            <a:extLst>
              <a:ext uri="{FF2B5EF4-FFF2-40B4-BE49-F238E27FC236}">
                <a16:creationId xmlns:a16="http://schemas.microsoft.com/office/drawing/2014/main" id="{B50C2B3D-BFEB-4A71-8F0F-2DD79E5BA4EE}"/>
              </a:ext>
            </a:extLst>
          </p:cNvPr>
          <p:cNvGrpSpPr/>
          <p:nvPr/>
        </p:nvGrpSpPr>
        <p:grpSpPr>
          <a:xfrm>
            <a:off x="243439" y="3635960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21" name="Rectangle">
              <a:extLst>
                <a:ext uri="{FF2B5EF4-FFF2-40B4-BE49-F238E27FC236}">
                  <a16:creationId xmlns:a16="http://schemas.microsoft.com/office/drawing/2014/main" id="{7AF6F2F0-1964-42E0-8C0A-255528F13B9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22" name="image103.png" descr="image103.png">
              <a:extLst>
                <a:ext uri="{FF2B5EF4-FFF2-40B4-BE49-F238E27FC236}">
                  <a16:creationId xmlns:a16="http://schemas.microsoft.com/office/drawing/2014/main" id="{025036DD-DA50-4299-BD0D-EBB5F3691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23" name="Picture 4">
            <a:extLst>
              <a:ext uri="{FF2B5EF4-FFF2-40B4-BE49-F238E27FC236}">
                <a16:creationId xmlns:a16="http://schemas.microsoft.com/office/drawing/2014/main" id="{345EEC9C-6B0D-4E1A-8DC5-552F6EC5BE7A}"/>
              </a:ext>
            </a:extLst>
          </p:cNvPr>
          <p:cNvGrpSpPr/>
          <p:nvPr/>
        </p:nvGrpSpPr>
        <p:grpSpPr>
          <a:xfrm>
            <a:off x="873639" y="3822038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24" name="Rectangle">
              <a:extLst>
                <a:ext uri="{FF2B5EF4-FFF2-40B4-BE49-F238E27FC236}">
                  <a16:creationId xmlns:a16="http://schemas.microsoft.com/office/drawing/2014/main" id="{4999ACE9-A27D-428B-BCCE-2E0727AE3BC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25" name="image103.png" descr="image103.png">
              <a:extLst>
                <a:ext uri="{FF2B5EF4-FFF2-40B4-BE49-F238E27FC236}">
                  <a16:creationId xmlns:a16="http://schemas.microsoft.com/office/drawing/2014/main" id="{8B1240F9-0203-43E2-9E07-6AEACFD30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26" name="Picture 4">
            <a:extLst>
              <a:ext uri="{FF2B5EF4-FFF2-40B4-BE49-F238E27FC236}">
                <a16:creationId xmlns:a16="http://schemas.microsoft.com/office/drawing/2014/main" id="{2CBAE90A-58A2-4D72-85BB-98DB1978CC84}"/>
              </a:ext>
            </a:extLst>
          </p:cNvPr>
          <p:cNvGrpSpPr/>
          <p:nvPr/>
        </p:nvGrpSpPr>
        <p:grpSpPr>
          <a:xfrm>
            <a:off x="895245" y="3672192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27" name="Rectangle">
              <a:extLst>
                <a:ext uri="{FF2B5EF4-FFF2-40B4-BE49-F238E27FC236}">
                  <a16:creationId xmlns:a16="http://schemas.microsoft.com/office/drawing/2014/main" id="{0ECCE18F-D396-4886-B389-4C6E11E2163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28" name="image103.png" descr="image103.png">
              <a:extLst>
                <a:ext uri="{FF2B5EF4-FFF2-40B4-BE49-F238E27FC236}">
                  <a16:creationId xmlns:a16="http://schemas.microsoft.com/office/drawing/2014/main" id="{EC2752D6-61E3-4500-A855-5EEA62394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29" name="Picture 4">
            <a:extLst>
              <a:ext uri="{FF2B5EF4-FFF2-40B4-BE49-F238E27FC236}">
                <a16:creationId xmlns:a16="http://schemas.microsoft.com/office/drawing/2014/main" id="{3A454F95-F539-44C9-8105-11965D8F32B1}"/>
              </a:ext>
            </a:extLst>
          </p:cNvPr>
          <p:cNvGrpSpPr/>
          <p:nvPr/>
        </p:nvGrpSpPr>
        <p:grpSpPr>
          <a:xfrm>
            <a:off x="753189" y="280478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30" name="Rectangle">
              <a:extLst>
                <a:ext uri="{FF2B5EF4-FFF2-40B4-BE49-F238E27FC236}">
                  <a16:creationId xmlns:a16="http://schemas.microsoft.com/office/drawing/2014/main" id="{A15D7758-C5B6-4BCB-B8F5-93E51E3721B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31" name="image103.png" descr="image103.png">
              <a:extLst>
                <a:ext uri="{FF2B5EF4-FFF2-40B4-BE49-F238E27FC236}">
                  <a16:creationId xmlns:a16="http://schemas.microsoft.com/office/drawing/2014/main" id="{00AA95D8-77F3-4672-B0D1-2ABEAC763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32" name="Picture 4">
            <a:extLst>
              <a:ext uri="{FF2B5EF4-FFF2-40B4-BE49-F238E27FC236}">
                <a16:creationId xmlns:a16="http://schemas.microsoft.com/office/drawing/2014/main" id="{E4550CA2-0335-48F9-B5A8-02C6B5A0F13D}"/>
              </a:ext>
            </a:extLst>
          </p:cNvPr>
          <p:cNvGrpSpPr/>
          <p:nvPr/>
        </p:nvGrpSpPr>
        <p:grpSpPr>
          <a:xfrm>
            <a:off x="1140985" y="3634425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33" name="Rectangle">
              <a:extLst>
                <a:ext uri="{FF2B5EF4-FFF2-40B4-BE49-F238E27FC236}">
                  <a16:creationId xmlns:a16="http://schemas.microsoft.com/office/drawing/2014/main" id="{8CF3BA02-9B44-443A-A235-18F18438355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34" name="image103.png" descr="image103.png">
              <a:extLst>
                <a:ext uri="{FF2B5EF4-FFF2-40B4-BE49-F238E27FC236}">
                  <a16:creationId xmlns:a16="http://schemas.microsoft.com/office/drawing/2014/main" id="{49F7FA9B-E040-4989-8CC2-2002F2C44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35" name="Picture 4">
            <a:extLst>
              <a:ext uri="{FF2B5EF4-FFF2-40B4-BE49-F238E27FC236}">
                <a16:creationId xmlns:a16="http://schemas.microsoft.com/office/drawing/2014/main" id="{B247E8D8-70FF-49CF-80D4-7608DCB1417D}"/>
              </a:ext>
            </a:extLst>
          </p:cNvPr>
          <p:cNvGrpSpPr/>
          <p:nvPr/>
        </p:nvGrpSpPr>
        <p:grpSpPr>
          <a:xfrm>
            <a:off x="519700" y="282355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36" name="Rectangle">
              <a:extLst>
                <a:ext uri="{FF2B5EF4-FFF2-40B4-BE49-F238E27FC236}">
                  <a16:creationId xmlns:a16="http://schemas.microsoft.com/office/drawing/2014/main" id="{7BBD7EE5-E07C-426A-8E34-EE59AE76A36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37" name="image103.png" descr="image103.png">
              <a:extLst>
                <a:ext uri="{FF2B5EF4-FFF2-40B4-BE49-F238E27FC236}">
                  <a16:creationId xmlns:a16="http://schemas.microsoft.com/office/drawing/2014/main" id="{87445DBD-04B3-4EA7-BC1F-7FABAF115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38" name="Picture 4">
            <a:extLst>
              <a:ext uri="{FF2B5EF4-FFF2-40B4-BE49-F238E27FC236}">
                <a16:creationId xmlns:a16="http://schemas.microsoft.com/office/drawing/2014/main" id="{9C8BAE69-4BED-46DF-916B-86B5CE4051FD}"/>
              </a:ext>
            </a:extLst>
          </p:cNvPr>
          <p:cNvGrpSpPr/>
          <p:nvPr/>
        </p:nvGrpSpPr>
        <p:grpSpPr>
          <a:xfrm>
            <a:off x="992782" y="290044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39" name="Rectangle">
              <a:extLst>
                <a:ext uri="{FF2B5EF4-FFF2-40B4-BE49-F238E27FC236}">
                  <a16:creationId xmlns:a16="http://schemas.microsoft.com/office/drawing/2014/main" id="{9A2E93B0-04E5-4ACB-A9D3-E42FAFBFCDA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40" name="image103.png" descr="image103.png">
              <a:extLst>
                <a:ext uri="{FF2B5EF4-FFF2-40B4-BE49-F238E27FC236}">
                  <a16:creationId xmlns:a16="http://schemas.microsoft.com/office/drawing/2014/main" id="{9C789D9D-DA80-4432-840C-6ED122007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41" name="Picture 4">
            <a:extLst>
              <a:ext uri="{FF2B5EF4-FFF2-40B4-BE49-F238E27FC236}">
                <a16:creationId xmlns:a16="http://schemas.microsoft.com/office/drawing/2014/main" id="{09CFA072-9981-44A2-BE3F-30CF7816209B}"/>
              </a:ext>
            </a:extLst>
          </p:cNvPr>
          <p:cNvGrpSpPr/>
          <p:nvPr/>
        </p:nvGrpSpPr>
        <p:grpSpPr>
          <a:xfrm>
            <a:off x="409405" y="2866973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42" name="Rectangle">
              <a:extLst>
                <a:ext uri="{FF2B5EF4-FFF2-40B4-BE49-F238E27FC236}">
                  <a16:creationId xmlns:a16="http://schemas.microsoft.com/office/drawing/2014/main" id="{31F5C035-9145-45BE-82E8-3A8AE0759A4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43" name="image103.png" descr="image103.png">
              <a:extLst>
                <a:ext uri="{FF2B5EF4-FFF2-40B4-BE49-F238E27FC236}">
                  <a16:creationId xmlns:a16="http://schemas.microsoft.com/office/drawing/2014/main" id="{70593CF6-159E-49A3-8AC6-2C3A2F1C1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44" name="Picture 4">
            <a:extLst>
              <a:ext uri="{FF2B5EF4-FFF2-40B4-BE49-F238E27FC236}">
                <a16:creationId xmlns:a16="http://schemas.microsoft.com/office/drawing/2014/main" id="{E4E09A87-CCB8-44DC-98D0-6CA47DA30931}"/>
              </a:ext>
            </a:extLst>
          </p:cNvPr>
          <p:cNvGrpSpPr/>
          <p:nvPr/>
        </p:nvGrpSpPr>
        <p:grpSpPr>
          <a:xfrm>
            <a:off x="643251" y="279861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45" name="Rectangle">
              <a:extLst>
                <a:ext uri="{FF2B5EF4-FFF2-40B4-BE49-F238E27FC236}">
                  <a16:creationId xmlns:a16="http://schemas.microsoft.com/office/drawing/2014/main" id="{6AF2EE79-8FC7-46FB-9134-F40E2ED8EEF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46" name="image103.png" descr="image103.png">
              <a:extLst>
                <a:ext uri="{FF2B5EF4-FFF2-40B4-BE49-F238E27FC236}">
                  <a16:creationId xmlns:a16="http://schemas.microsoft.com/office/drawing/2014/main" id="{FFFDAB2E-F3C5-45C2-985A-9E3239FF4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47" name="Picture 4">
            <a:extLst>
              <a:ext uri="{FF2B5EF4-FFF2-40B4-BE49-F238E27FC236}">
                <a16:creationId xmlns:a16="http://schemas.microsoft.com/office/drawing/2014/main" id="{2AB609E6-5505-45E7-A9B7-E90739499CC8}"/>
              </a:ext>
            </a:extLst>
          </p:cNvPr>
          <p:cNvGrpSpPr/>
          <p:nvPr/>
        </p:nvGrpSpPr>
        <p:grpSpPr>
          <a:xfrm>
            <a:off x="872909" y="2838664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48" name="Rectangle">
              <a:extLst>
                <a:ext uri="{FF2B5EF4-FFF2-40B4-BE49-F238E27FC236}">
                  <a16:creationId xmlns:a16="http://schemas.microsoft.com/office/drawing/2014/main" id="{2FB5B45B-9C02-4CD2-993D-0FBCE7596AB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49" name="image103.png" descr="image103.png">
              <a:extLst>
                <a:ext uri="{FF2B5EF4-FFF2-40B4-BE49-F238E27FC236}">
                  <a16:creationId xmlns:a16="http://schemas.microsoft.com/office/drawing/2014/main" id="{3FF22422-D62F-4F23-91BD-4497ACF61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50" name="Picture 4">
            <a:extLst>
              <a:ext uri="{FF2B5EF4-FFF2-40B4-BE49-F238E27FC236}">
                <a16:creationId xmlns:a16="http://schemas.microsoft.com/office/drawing/2014/main" id="{511111E5-17DF-4716-9E57-A5657B266D82}"/>
              </a:ext>
            </a:extLst>
          </p:cNvPr>
          <p:cNvGrpSpPr/>
          <p:nvPr/>
        </p:nvGrpSpPr>
        <p:grpSpPr>
          <a:xfrm>
            <a:off x="1081813" y="2976936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51" name="Rectangle">
              <a:extLst>
                <a:ext uri="{FF2B5EF4-FFF2-40B4-BE49-F238E27FC236}">
                  <a16:creationId xmlns:a16="http://schemas.microsoft.com/office/drawing/2014/main" id="{1B6967C1-78A3-4BEF-8509-EDC4531B13E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52" name="image103.png" descr="image103.png">
              <a:extLst>
                <a:ext uri="{FF2B5EF4-FFF2-40B4-BE49-F238E27FC236}">
                  <a16:creationId xmlns:a16="http://schemas.microsoft.com/office/drawing/2014/main" id="{11625F8A-77B0-4A8B-A250-6CE792E4F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753" name="Picture 4">
            <a:extLst>
              <a:ext uri="{FF2B5EF4-FFF2-40B4-BE49-F238E27FC236}">
                <a16:creationId xmlns:a16="http://schemas.microsoft.com/office/drawing/2014/main" id="{3D95BB18-ACFE-44B3-A54C-B98505DA3522}"/>
              </a:ext>
            </a:extLst>
          </p:cNvPr>
          <p:cNvGrpSpPr/>
          <p:nvPr/>
        </p:nvGrpSpPr>
        <p:grpSpPr>
          <a:xfrm>
            <a:off x="316961" y="2939917"/>
            <a:ext cx="83598" cy="152657"/>
            <a:chOff x="0" y="0"/>
            <a:chExt cx="166252" cy="303593"/>
          </a:xfrm>
          <a:solidFill>
            <a:schemeClr val="tx1"/>
          </a:solidFill>
        </p:grpSpPr>
        <p:sp>
          <p:nvSpPr>
            <p:cNvPr id="1754" name="Rectangle">
              <a:extLst>
                <a:ext uri="{FF2B5EF4-FFF2-40B4-BE49-F238E27FC236}">
                  <a16:creationId xmlns:a16="http://schemas.microsoft.com/office/drawing/2014/main" id="{7DC9ABC7-2B97-4CCA-B8B6-0C4644844A5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755" name="image103.png" descr="image103.png">
              <a:extLst>
                <a:ext uri="{FF2B5EF4-FFF2-40B4-BE49-F238E27FC236}">
                  <a16:creationId xmlns:a16="http://schemas.microsoft.com/office/drawing/2014/main" id="{F3B3EE76-FDB1-449C-97EC-B307D69F8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1756" name="Oval 1755">
            <a:extLst>
              <a:ext uri="{FF2B5EF4-FFF2-40B4-BE49-F238E27FC236}">
                <a16:creationId xmlns:a16="http://schemas.microsoft.com/office/drawing/2014/main" id="{A0AA948F-3EFA-403E-A9B2-9DB6AC48550C}"/>
              </a:ext>
            </a:extLst>
          </p:cNvPr>
          <p:cNvSpPr/>
          <p:nvPr/>
        </p:nvSpPr>
        <p:spPr>
          <a:xfrm>
            <a:off x="118790" y="2796138"/>
            <a:ext cx="1225761" cy="1225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57" name="Oval 1756">
            <a:extLst>
              <a:ext uri="{FF2B5EF4-FFF2-40B4-BE49-F238E27FC236}">
                <a16:creationId xmlns:a16="http://schemas.microsoft.com/office/drawing/2014/main" id="{BEB50159-A118-4B1B-BF8F-62ACFF62EB37}"/>
              </a:ext>
            </a:extLst>
          </p:cNvPr>
          <p:cNvSpPr/>
          <p:nvPr/>
        </p:nvSpPr>
        <p:spPr>
          <a:xfrm>
            <a:off x="107489" y="3635119"/>
            <a:ext cx="1225761" cy="1225761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59" name="Oval 1758">
            <a:extLst>
              <a:ext uri="{FF2B5EF4-FFF2-40B4-BE49-F238E27FC236}">
                <a16:creationId xmlns:a16="http://schemas.microsoft.com/office/drawing/2014/main" id="{4523D709-9442-444E-A378-73FB48DB66CA}"/>
              </a:ext>
            </a:extLst>
          </p:cNvPr>
          <p:cNvSpPr/>
          <p:nvPr/>
        </p:nvSpPr>
        <p:spPr>
          <a:xfrm>
            <a:off x="110070" y="3628030"/>
            <a:ext cx="1225761" cy="1225761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60" name="Arrow: Right 1759">
            <a:extLst>
              <a:ext uri="{FF2B5EF4-FFF2-40B4-BE49-F238E27FC236}">
                <a16:creationId xmlns:a16="http://schemas.microsoft.com/office/drawing/2014/main" id="{C1269A50-3890-4443-8360-13456A2C4DF9}"/>
              </a:ext>
            </a:extLst>
          </p:cNvPr>
          <p:cNvSpPr/>
          <p:nvPr/>
        </p:nvSpPr>
        <p:spPr>
          <a:xfrm>
            <a:off x="1524000" y="4023514"/>
            <a:ext cx="447675" cy="366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61" name="Oval 1760">
            <a:extLst>
              <a:ext uri="{FF2B5EF4-FFF2-40B4-BE49-F238E27FC236}">
                <a16:creationId xmlns:a16="http://schemas.microsoft.com/office/drawing/2014/main" id="{2DDAF881-6036-4844-A943-1C0515D48CFC}"/>
              </a:ext>
            </a:extLst>
          </p:cNvPr>
          <p:cNvSpPr/>
          <p:nvPr/>
        </p:nvSpPr>
        <p:spPr bwMode="auto">
          <a:xfrm>
            <a:off x="2951003" y="3484951"/>
            <a:ext cx="278837" cy="2788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62" name="Oval 1761">
            <a:extLst>
              <a:ext uri="{FF2B5EF4-FFF2-40B4-BE49-F238E27FC236}">
                <a16:creationId xmlns:a16="http://schemas.microsoft.com/office/drawing/2014/main" id="{AB7142D4-75D3-4B1F-A6B4-D5C7E72552C5}"/>
              </a:ext>
            </a:extLst>
          </p:cNvPr>
          <p:cNvSpPr/>
          <p:nvPr/>
        </p:nvSpPr>
        <p:spPr bwMode="auto">
          <a:xfrm>
            <a:off x="2074703" y="3368572"/>
            <a:ext cx="1320838" cy="91622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63" name="Oval 1762">
            <a:extLst>
              <a:ext uri="{FF2B5EF4-FFF2-40B4-BE49-F238E27FC236}">
                <a16:creationId xmlns:a16="http://schemas.microsoft.com/office/drawing/2014/main" id="{6EFC9D81-B84A-4BC2-A941-3D3F10AA44FC}"/>
              </a:ext>
            </a:extLst>
          </p:cNvPr>
          <p:cNvSpPr/>
          <p:nvPr/>
        </p:nvSpPr>
        <p:spPr bwMode="auto">
          <a:xfrm>
            <a:off x="2070745" y="3144532"/>
            <a:ext cx="408486" cy="4023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64" name="Oval 1763">
            <a:extLst>
              <a:ext uri="{FF2B5EF4-FFF2-40B4-BE49-F238E27FC236}">
                <a16:creationId xmlns:a16="http://schemas.microsoft.com/office/drawing/2014/main" id="{B06B6D40-3D22-41B5-9A66-8003F61B656F}"/>
              </a:ext>
            </a:extLst>
          </p:cNvPr>
          <p:cNvSpPr/>
          <p:nvPr/>
        </p:nvSpPr>
        <p:spPr bwMode="auto">
          <a:xfrm>
            <a:off x="3735771" y="4130924"/>
            <a:ext cx="1320838" cy="13208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65" name="Oval 1764">
            <a:extLst>
              <a:ext uri="{FF2B5EF4-FFF2-40B4-BE49-F238E27FC236}">
                <a16:creationId xmlns:a16="http://schemas.microsoft.com/office/drawing/2014/main" id="{B261C4D0-952E-48C4-B8E3-70748824B8BA}"/>
              </a:ext>
            </a:extLst>
          </p:cNvPr>
          <p:cNvSpPr/>
          <p:nvPr/>
        </p:nvSpPr>
        <p:spPr bwMode="auto">
          <a:xfrm>
            <a:off x="2175231" y="2908059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66" name="Oval 1765">
            <a:extLst>
              <a:ext uri="{FF2B5EF4-FFF2-40B4-BE49-F238E27FC236}">
                <a16:creationId xmlns:a16="http://schemas.microsoft.com/office/drawing/2014/main" id="{50E78EA0-0269-4762-97C6-EA7B747A2CA6}"/>
              </a:ext>
            </a:extLst>
          </p:cNvPr>
          <p:cNvSpPr/>
          <p:nvPr/>
        </p:nvSpPr>
        <p:spPr>
          <a:xfrm>
            <a:off x="2103259" y="2871450"/>
            <a:ext cx="1111679" cy="11116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pic>
        <p:nvPicPr>
          <p:cNvPr id="1767" name="image103.png" descr="image103.png">
            <a:extLst>
              <a:ext uri="{FF2B5EF4-FFF2-40B4-BE49-F238E27FC236}">
                <a16:creationId xmlns:a16="http://schemas.microsoft.com/office/drawing/2014/main" id="{B7A44937-64ED-42D6-B897-28362365D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026" y="300752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68" name="image103.png" descr="image103.png">
            <a:extLst>
              <a:ext uri="{FF2B5EF4-FFF2-40B4-BE49-F238E27FC236}">
                <a16:creationId xmlns:a16="http://schemas.microsoft.com/office/drawing/2014/main" id="{DFF9DED0-DC71-4611-BEBE-A62EDC053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040" y="299706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69" name="image103.png" descr="image103.png">
            <a:extLst>
              <a:ext uri="{FF2B5EF4-FFF2-40B4-BE49-F238E27FC236}">
                <a16:creationId xmlns:a16="http://schemas.microsoft.com/office/drawing/2014/main" id="{02E7E743-0CC6-4B49-B554-01AE79590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786" y="3296674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0" name="image103.png" descr="image103.png">
            <a:extLst>
              <a:ext uri="{FF2B5EF4-FFF2-40B4-BE49-F238E27FC236}">
                <a16:creationId xmlns:a16="http://schemas.microsoft.com/office/drawing/2014/main" id="{AFD025A9-2CA8-4C5D-AB61-F726D4377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531" y="3306764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1" name="image103.png" descr="image103.png">
            <a:extLst>
              <a:ext uri="{FF2B5EF4-FFF2-40B4-BE49-F238E27FC236}">
                <a16:creationId xmlns:a16="http://schemas.microsoft.com/office/drawing/2014/main" id="{137D0665-40AF-4DA6-836C-8DCA0DB82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175" y="3239627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2" name="image103.png" descr="image103.png">
            <a:extLst>
              <a:ext uri="{FF2B5EF4-FFF2-40B4-BE49-F238E27FC236}">
                <a16:creationId xmlns:a16="http://schemas.microsoft.com/office/drawing/2014/main" id="{18CAB116-0E4E-488B-85A7-89751D9D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390" y="3451070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3" name="image103.png" descr="image103.png">
            <a:extLst>
              <a:ext uri="{FF2B5EF4-FFF2-40B4-BE49-F238E27FC236}">
                <a16:creationId xmlns:a16="http://schemas.microsoft.com/office/drawing/2014/main" id="{4A9A6052-FAA8-4B12-B9B1-A4A40E52B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39" y="3085181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4" name="image103.png" descr="image103.png">
            <a:extLst>
              <a:ext uri="{FF2B5EF4-FFF2-40B4-BE49-F238E27FC236}">
                <a16:creationId xmlns:a16="http://schemas.microsoft.com/office/drawing/2014/main" id="{10B3F5FD-7AC2-4ADF-A658-CC93CB9D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730" y="3286998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5" name="image103.png" descr="image103.png">
            <a:extLst>
              <a:ext uri="{FF2B5EF4-FFF2-40B4-BE49-F238E27FC236}">
                <a16:creationId xmlns:a16="http://schemas.microsoft.com/office/drawing/2014/main" id="{75995C94-3D85-4E7B-AD75-73C09AEF4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75" y="3791988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6" name="image103.png" descr="image103.png">
            <a:extLst>
              <a:ext uri="{FF2B5EF4-FFF2-40B4-BE49-F238E27FC236}">
                <a16:creationId xmlns:a16="http://schemas.microsoft.com/office/drawing/2014/main" id="{C338551C-9A01-4CE2-8E76-85A50C12A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309" y="368745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7" name="image103.png" descr="image103.png">
            <a:extLst>
              <a:ext uri="{FF2B5EF4-FFF2-40B4-BE49-F238E27FC236}">
                <a16:creationId xmlns:a16="http://schemas.microsoft.com/office/drawing/2014/main" id="{CE2B535F-9796-4C4E-9966-22F9FF80D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78" y="3513713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8" name="image103.png" descr="image103.png">
            <a:extLst>
              <a:ext uri="{FF2B5EF4-FFF2-40B4-BE49-F238E27FC236}">
                <a16:creationId xmlns:a16="http://schemas.microsoft.com/office/drawing/2014/main" id="{530C6796-AC02-4C5B-A582-C02C53980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839" y="345914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79" name="image103.png" descr="image103.png">
            <a:extLst>
              <a:ext uri="{FF2B5EF4-FFF2-40B4-BE49-F238E27FC236}">
                <a16:creationId xmlns:a16="http://schemas.microsoft.com/office/drawing/2014/main" id="{115ABF9E-5069-4E36-AD49-D01B76E93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331" y="3763195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sp>
        <p:nvSpPr>
          <p:cNvPr id="1780" name="Oval 1779">
            <a:extLst>
              <a:ext uri="{FF2B5EF4-FFF2-40B4-BE49-F238E27FC236}">
                <a16:creationId xmlns:a16="http://schemas.microsoft.com/office/drawing/2014/main" id="{3168B0E1-C8BB-417D-833A-F2E63395ED82}"/>
              </a:ext>
            </a:extLst>
          </p:cNvPr>
          <p:cNvSpPr/>
          <p:nvPr/>
        </p:nvSpPr>
        <p:spPr>
          <a:xfrm>
            <a:off x="2085658" y="3633029"/>
            <a:ext cx="1225761" cy="1225761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81" name="Oval 1780">
            <a:extLst>
              <a:ext uri="{FF2B5EF4-FFF2-40B4-BE49-F238E27FC236}">
                <a16:creationId xmlns:a16="http://schemas.microsoft.com/office/drawing/2014/main" id="{F724667C-5A82-4B1B-9BA9-5B3ACF80650E}"/>
              </a:ext>
            </a:extLst>
          </p:cNvPr>
          <p:cNvSpPr/>
          <p:nvPr/>
        </p:nvSpPr>
        <p:spPr bwMode="auto">
          <a:xfrm>
            <a:off x="2489235" y="5179782"/>
            <a:ext cx="278837" cy="2788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82" name="Oval 1781">
            <a:extLst>
              <a:ext uri="{FF2B5EF4-FFF2-40B4-BE49-F238E27FC236}">
                <a16:creationId xmlns:a16="http://schemas.microsoft.com/office/drawing/2014/main" id="{14CA06FD-2870-42D3-9213-E7587BAF30F6}"/>
              </a:ext>
            </a:extLst>
          </p:cNvPr>
          <p:cNvSpPr/>
          <p:nvPr/>
        </p:nvSpPr>
        <p:spPr bwMode="auto">
          <a:xfrm>
            <a:off x="2168868" y="5297400"/>
            <a:ext cx="408486" cy="4023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1783" name="Oval 1782">
            <a:extLst>
              <a:ext uri="{FF2B5EF4-FFF2-40B4-BE49-F238E27FC236}">
                <a16:creationId xmlns:a16="http://schemas.microsoft.com/office/drawing/2014/main" id="{CC52B02E-90BA-4552-9FBE-6BD45697D9C9}"/>
              </a:ext>
            </a:extLst>
          </p:cNvPr>
          <p:cNvSpPr/>
          <p:nvPr/>
        </p:nvSpPr>
        <p:spPr>
          <a:xfrm>
            <a:off x="2150902" y="4472695"/>
            <a:ext cx="1111679" cy="11116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pic>
        <p:nvPicPr>
          <p:cNvPr id="1786" name="image103.png" descr="image103.png">
            <a:extLst>
              <a:ext uri="{FF2B5EF4-FFF2-40B4-BE49-F238E27FC236}">
                <a16:creationId xmlns:a16="http://schemas.microsoft.com/office/drawing/2014/main" id="{60C53350-4759-4A45-B019-012312B9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698" y="5364793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87" name="image103.png" descr="image103.png">
            <a:extLst>
              <a:ext uri="{FF2B5EF4-FFF2-40B4-BE49-F238E27FC236}">
                <a16:creationId xmlns:a16="http://schemas.microsoft.com/office/drawing/2014/main" id="{3966A746-C73B-4AE7-9059-14554B35D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65" y="5045919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88" name="image103.png" descr="image103.png">
            <a:extLst>
              <a:ext uri="{FF2B5EF4-FFF2-40B4-BE49-F238E27FC236}">
                <a16:creationId xmlns:a16="http://schemas.microsoft.com/office/drawing/2014/main" id="{7C4DDFDA-C354-4EA1-83E5-67B134F39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750" y="4809364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89" name="image103.png" descr="image103.png">
            <a:extLst>
              <a:ext uri="{FF2B5EF4-FFF2-40B4-BE49-F238E27FC236}">
                <a16:creationId xmlns:a16="http://schemas.microsoft.com/office/drawing/2014/main" id="{56610545-22A8-404D-ADFC-DE38E8F5E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176" y="5193286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2" name="image103.png" descr="image103.png">
            <a:extLst>
              <a:ext uri="{FF2B5EF4-FFF2-40B4-BE49-F238E27FC236}">
                <a16:creationId xmlns:a16="http://schemas.microsoft.com/office/drawing/2014/main" id="{86FDF41B-AD28-49D0-8BAF-8575A4E00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707" y="5289247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3" name="image103.png" descr="image103.png">
            <a:extLst>
              <a:ext uri="{FF2B5EF4-FFF2-40B4-BE49-F238E27FC236}">
                <a16:creationId xmlns:a16="http://schemas.microsoft.com/office/drawing/2014/main" id="{59C83665-5948-4F80-B92D-78C670789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917074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4" name="image103.png" descr="image103.png">
            <a:extLst>
              <a:ext uri="{FF2B5EF4-FFF2-40B4-BE49-F238E27FC236}">
                <a16:creationId xmlns:a16="http://schemas.microsoft.com/office/drawing/2014/main" id="{7F06CEDE-59E7-4380-91CD-27E98919A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074" y="4847806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5" name="image103.png" descr="image103.png">
            <a:extLst>
              <a:ext uri="{FF2B5EF4-FFF2-40B4-BE49-F238E27FC236}">
                <a16:creationId xmlns:a16="http://schemas.microsoft.com/office/drawing/2014/main" id="{8E0A4975-0BBE-4D3A-9467-DE528B31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775" y="4986912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pic>
        <p:nvPicPr>
          <p:cNvPr id="1796" name="image103.png" descr="image103.png">
            <a:extLst>
              <a:ext uri="{FF2B5EF4-FFF2-40B4-BE49-F238E27FC236}">
                <a16:creationId xmlns:a16="http://schemas.microsoft.com/office/drawing/2014/main" id="{5B283AB4-EF73-4729-831B-11599B7E0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89" y="4974571"/>
            <a:ext cx="83599" cy="15265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</p:pic>
      <p:grpSp>
        <p:nvGrpSpPr>
          <p:cNvPr id="1797" name="Picture 4">
            <a:extLst>
              <a:ext uri="{FF2B5EF4-FFF2-40B4-BE49-F238E27FC236}">
                <a16:creationId xmlns:a16="http://schemas.microsoft.com/office/drawing/2014/main" id="{BF8201A5-5E32-4443-B141-B855E35B2953}"/>
              </a:ext>
            </a:extLst>
          </p:cNvPr>
          <p:cNvGrpSpPr/>
          <p:nvPr/>
        </p:nvGrpSpPr>
        <p:grpSpPr>
          <a:xfrm>
            <a:off x="4708558" y="4322920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798" name="Rectangle">
              <a:extLst>
                <a:ext uri="{FF2B5EF4-FFF2-40B4-BE49-F238E27FC236}">
                  <a16:creationId xmlns:a16="http://schemas.microsoft.com/office/drawing/2014/main" id="{1C69E9C6-029C-4FD0-A0F6-E87B08D3A37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799" name="image103.png" descr="image103.png">
              <a:extLst>
                <a:ext uri="{FF2B5EF4-FFF2-40B4-BE49-F238E27FC236}">
                  <a16:creationId xmlns:a16="http://schemas.microsoft.com/office/drawing/2014/main" id="{1DDF5F1B-469C-4502-9EE3-0AD6A047C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00" name="Picture 4">
            <a:extLst>
              <a:ext uri="{FF2B5EF4-FFF2-40B4-BE49-F238E27FC236}">
                <a16:creationId xmlns:a16="http://schemas.microsoft.com/office/drawing/2014/main" id="{628EF361-774F-42E3-9578-5763A06CAFA4}"/>
              </a:ext>
            </a:extLst>
          </p:cNvPr>
          <p:cNvGrpSpPr/>
          <p:nvPr/>
        </p:nvGrpSpPr>
        <p:grpSpPr>
          <a:xfrm>
            <a:off x="4774263" y="439924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01" name="Rectangle">
              <a:extLst>
                <a:ext uri="{FF2B5EF4-FFF2-40B4-BE49-F238E27FC236}">
                  <a16:creationId xmlns:a16="http://schemas.microsoft.com/office/drawing/2014/main" id="{E828C286-1BB7-47A1-85EB-62673F3AC9B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02" name="image103.png" descr="image103.png">
              <a:extLst>
                <a:ext uri="{FF2B5EF4-FFF2-40B4-BE49-F238E27FC236}">
                  <a16:creationId xmlns:a16="http://schemas.microsoft.com/office/drawing/2014/main" id="{04297813-E2F3-4816-A6F0-C3658E9B9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03" name="Picture 4">
            <a:extLst>
              <a:ext uri="{FF2B5EF4-FFF2-40B4-BE49-F238E27FC236}">
                <a16:creationId xmlns:a16="http://schemas.microsoft.com/office/drawing/2014/main" id="{836D063E-B792-46AF-A728-59BA0A5BB58B}"/>
              </a:ext>
            </a:extLst>
          </p:cNvPr>
          <p:cNvGrpSpPr/>
          <p:nvPr/>
        </p:nvGrpSpPr>
        <p:grpSpPr>
          <a:xfrm>
            <a:off x="5036500" y="4325280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04" name="Rectangle">
              <a:extLst>
                <a:ext uri="{FF2B5EF4-FFF2-40B4-BE49-F238E27FC236}">
                  <a16:creationId xmlns:a16="http://schemas.microsoft.com/office/drawing/2014/main" id="{029376A5-032E-4D4B-B45C-9649077F570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05" name="image103.png" descr="image103.png">
              <a:extLst>
                <a:ext uri="{FF2B5EF4-FFF2-40B4-BE49-F238E27FC236}">
                  <a16:creationId xmlns:a16="http://schemas.microsoft.com/office/drawing/2014/main" id="{7427D7BF-0C40-4B34-B9E7-EAC477F38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06" name="Picture 4">
            <a:extLst>
              <a:ext uri="{FF2B5EF4-FFF2-40B4-BE49-F238E27FC236}">
                <a16:creationId xmlns:a16="http://schemas.microsoft.com/office/drawing/2014/main" id="{6C296A10-7ABC-4601-A23D-FF10A7313A70}"/>
              </a:ext>
            </a:extLst>
          </p:cNvPr>
          <p:cNvGrpSpPr/>
          <p:nvPr/>
        </p:nvGrpSpPr>
        <p:grpSpPr>
          <a:xfrm>
            <a:off x="4897398" y="432147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07" name="Rectangle">
              <a:extLst>
                <a:ext uri="{FF2B5EF4-FFF2-40B4-BE49-F238E27FC236}">
                  <a16:creationId xmlns:a16="http://schemas.microsoft.com/office/drawing/2014/main" id="{3C9DDF55-7BD9-48D7-8CB0-FE6EE4F2F2B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08" name="image103.png" descr="image103.png">
              <a:extLst>
                <a:ext uri="{FF2B5EF4-FFF2-40B4-BE49-F238E27FC236}">
                  <a16:creationId xmlns:a16="http://schemas.microsoft.com/office/drawing/2014/main" id="{974B64DA-D034-47F3-A49B-0A3131789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09" name="Picture 4">
            <a:extLst>
              <a:ext uri="{FF2B5EF4-FFF2-40B4-BE49-F238E27FC236}">
                <a16:creationId xmlns:a16="http://schemas.microsoft.com/office/drawing/2014/main" id="{2AB7996E-BFC4-4FE2-85EA-01F591B176ED}"/>
              </a:ext>
            </a:extLst>
          </p:cNvPr>
          <p:cNvGrpSpPr/>
          <p:nvPr/>
        </p:nvGrpSpPr>
        <p:grpSpPr>
          <a:xfrm>
            <a:off x="5347137" y="4265574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10" name="Rectangle">
              <a:extLst>
                <a:ext uri="{FF2B5EF4-FFF2-40B4-BE49-F238E27FC236}">
                  <a16:creationId xmlns:a16="http://schemas.microsoft.com/office/drawing/2014/main" id="{80C6D371-11EA-481A-91D0-51F9B401C22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11" name="image103.png" descr="image103.png">
              <a:extLst>
                <a:ext uri="{FF2B5EF4-FFF2-40B4-BE49-F238E27FC236}">
                  <a16:creationId xmlns:a16="http://schemas.microsoft.com/office/drawing/2014/main" id="{33638744-B7E5-4B73-AD83-B1D49FF49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12" name="Picture 4">
            <a:extLst>
              <a:ext uri="{FF2B5EF4-FFF2-40B4-BE49-F238E27FC236}">
                <a16:creationId xmlns:a16="http://schemas.microsoft.com/office/drawing/2014/main" id="{FCCC3A84-B9C4-4B57-A7BF-D9ED2C7A48CC}"/>
              </a:ext>
            </a:extLst>
          </p:cNvPr>
          <p:cNvGrpSpPr/>
          <p:nvPr/>
        </p:nvGrpSpPr>
        <p:grpSpPr>
          <a:xfrm>
            <a:off x="5091606" y="4189466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13" name="Rectangle">
              <a:extLst>
                <a:ext uri="{FF2B5EF4-FFF2-40B4-BE49-F238E27FC236}">
                  <a16:creationId xmlns:a16="http://schemas.microsoft.com/office/drawing/2014/main" id="{1635FBFF-2FE4-4BA6-ACED-1D6DF4CF754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14" name="image103.png" descr="image103.png">
              <a:extLst>
                <a:ext uri="{FF2B5EF4-FFF2-40B4-BE49-F238E27FC236}">
                  <a16:creationId xmlns:a16="http://schemas.microsoft.com/office/drawing/2014/main" id="{16C23B81-FD8F-488D-9F4E-F928B26DD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15" name="Picture 4">
            <a:extLst>
              <a:ext uri="{FF2B5EF4-FFF2-40B4-BE49-F238E27FC236}">
                <a16:creationId xmlns:a16="http://schemas.microsoft.com/office/drawing/2014/main" id="{8BA584C2-17EF-40F5-9413-6E0B46DFCF0B}"/>
              </a:ext>
            </a:extLst>
          </p:cNvPr>
          <p:cNvGrpSpPr/>
          <p:nvPr/>
        </p:nvGrpSpPr>
        <p:grpSpPr>
          <a:xfrm>
            <a:off x="5388936" y="440597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16" name="Rectangle">
              <a:extLst>
                <a:ext uri="{FF2B5EF4-FFF2-40B4-BE49-F238E27FC236}">
                  <a16:creationId xmlns:a16="http://schemas.microsoft.com/office/drawing/2014/main" id="{3355B057-C47D-4A7D-A666-5BB1D9FF36F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17" name="image103.png" descr="image103.png">
              <a:extLst>
                <a:ext uri="{FF2B5EF4-FFF2-40B4-BE49-F238E27FC236}">
                  <a16:creationId xmlns:a16="http://schemas.microsoft.com/office/drawing/2014/main" id="{B7BB745F-85F1-4A5F-AE0A-5E45645BD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18" name="Picture 4">
            <a:extLst>
              <a:ext uri="{FF2B5EF4-FFF2-40B4-BE49-F238E27FC236}">
                <a16:creationId xmlns:a16="http://schemas.microsoft.com/office/drawing/2014/main" id="{6A4C7CCB-DC42-40B7-BB28-F24615FF3D18}"/>
              </a:ext>
            </a:extLst>
          </p:cNvPr>
          <p:cNvGrpSpPr/>
          <p:nvPr/>
        </p:nvGrpSpPr>
        <p:grpSpPr>
          <a:xfrm>
            <a:off x="5193768" y="4292555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19" name="Rectangle">
              <a:extLst>
                <a:ext uri="{FF2B5EF4-FFF2-40B4-BE49-F238E27FC236}">
                  <a16:creationId xmlns:a16="http://schemas.microsoft.com/office/drawing/2014/main" id="{ACE3A084-9D2F-4B35-A3DB-44D316C08C1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20" name="image103.png" descr="image103.png">
              <a:extLst>
                <a:ext uri="{FF2B5EF4-FFF2-40B4-BE49-F238E27FC236}">
                  <a16:creationId xmlns:a16="http://schemas.microsoft.com/office/drawing/2014/main" id="{00599917-A7E5-402F-824F-BEEFF6265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21" name="Picture 4">
            <a:extLst>
              <a:ext uri="{FF2B5EF4-FFF2-40B4-BE49-F238E27FC236}">
                <a16:creationId xmlns:a16="http://schemas.microsoft.com/office/drawing/2014/main" id="{EDF5A5FE-9194-4ADD-BD4B-C678BF527CC1}"/>
              </a:ext>
            </a:extLst>
          </p:cNvPr>
          <p:cNvGrpSpPr/>
          <p:nvPr/>
        </p:nvGrpSpPr>
        <p:grpSpPr>
          <a:xfrm>
            <a:off x="5465770" y="4333579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22" name="Rectangle">
              <a:extLst>
                <a:ext uri="{FF2B5EF4-FFF2-40B4-BE49-F238E27FC236}">
                  <a16:creationId xmlns:a16="http://schemas.microsoft.com/office/drawing/2014/main" id="{D1064A96-DAC2-433D-94C9-9F42154FE0C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23" name="image103.png" descr="image103.png">
              <a:extLst>
                <a:ext uri="{FF2B5EF4-FFF2-40B4-BE49-F238E27FC236}">
                  <a16:creationId xmlns:a16="http://schemas.microsoft.com/office/drawing/2014/main" id="{A432A03C-330D-43AA-BE81-90B03B2E1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24" name="Picture 4">
            <a:extLst>
              <a:ext uri="{FF2B5EF4-FFF2-40B4-BE49-F238E27FC236}">
                <a16:creationId xmlns:a16="http://schemas.microsoft.com/office/drawing/2014/main" id="{BCF201EF-D22D-47BB-BE5F-D5BA125DCD33}"/>
              </a:ext>
            </a:extLst>
          </p:cNvPr>
          <p:cNvGrpSpPr/>
          <p:nvPr/>
        </p:nvGrpSpPr>
        <p:grpSpPr>
          <a:xfrm>
            <a:off x="4961069" y="421332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25" name="Rectangle">
              <a:extLst>
                <a:ext uri="{FF2B5EF4-FFF2-40B4-BE49-F238E27FC236}">
                  <a16:creationId xmlns:a16="http://schemas.microsoft.com/office/drawing/2014/main" id="{16124ACD-7338-4A6D-86A3-7500911C901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26" name="image103.png" descr="image103.png">
              <a:extLst>
                <a:ext uri="{FF2B5EF4-FFF2-40B4-BE49-F238E27FC236}">
                  <a16:creationId xmlns:a16="http://schemas.microsoft.com/office/drawing/2014/main" id="{83625B06-DBBB-4550-8C06-D98580814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27" name="Picture 4">
            <a:extLst>
              <a:ext uri="{FF2B5EF4-FFF2-40B4-BE49-F238E27FC236}">
                <a16:creationId xmlns:a16="http://schemas.microsoft.com/office/drawing/2014/main" id="{455FA3A4-CB03-4B25-B4EB-36760ED079DF}"/>
              </a:ext>
            </a:extLst>
          </p:cNvPr>
          <p:cNvGrpSpPr/>
          <p:nvPr/>
        </p:nvGrpSpPr>
        <p:grpSpPr>
          <a:xfrm>
            <a:off x="4815424" y="424871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28" name="Rectangle">
              <a:extLst>
                <a:ext uri="{FF2B5EF4-FFF2-40B4-BE49-F238E27FC236}">
                  <a16:creationId xmlns:a16="http://schemas.microsoft.com/office/drawing/2014/main" id="{1A504BE1-CABA-4FD3-8724-11AC050867B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29" name="image103.png" descr="image103.png">
              <a:extLst>
                <a:ext uri="{FF2B5EF4-FFF2-40B4-BE49-F238E27FC236}">
                  <a16:creationId xmlns:a16="http://schemas.microsoft.com/office/drawing/2014/main" id="{A661DD11-2EDB-4B06-AA3C-A79EF427F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30" name="Picture 4">
            <a:extLst>
              <a:ext uri="{FF2B5EF4-FFF2-40B4-BE49-F238E27FC236}">
                <a16:creationId xmlns:a16="http://schemas.microsoft.com/office/drawing/2014/main" id="{2F2B92D7-BEC5-4C6B-B3E8-D3A8CEE2781C}"/>
              </a:ext>
            </a:extLst>
          </p:cNvPr>
          <p:cNvGrpSpPr/>
          <p:nvPr/>
        </p:nvGrpSpPr>
        <p:grpSpPr>
          <a:xfrm>
            <a:off x="5022392" y="4487777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31" name="Rectangle">
              <a:extLst>
                <a:ext uri="{FF2B5EF4-FFF2-40B4-BE49-F238E27FC236}">
                  <a16:creationId xmlns:a16="http://schemas.microsoft.com/office/drawing/2014/main" id="{BE06342B-39EC-4E39-AC79-B9D6764F67B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32" name="image103.png" descr="image103.png">
              <a:extLst>
                <a:ext uri="{FF2B5EF4-FFF2-40B4-BE49-F238E27FC236}">
                  <a16:creationId xmlns:a16="http://schemas.microsoft.com/office/drawing/2014/main" id="{DA664999-7D01-43CC-9E1E-02E6327D9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33" name="Picture 4">
            <a:extLst>
              <a:ext uri="{FF2B5EF4-FFF2-40B4-BE49-F238E27FC236}">
                <a16:creationId xmlns:a16="http://schemas.microsoft.com/office/drawing/2014/main" id="{793DC6BD-E8AC-4876-9A7B-748D528586F3}"/>
              </a:ext>
            </a:extLst>
          </p:cNvPr>
          <p:cNvGrpSpPr/>
          <p:nvPr/>
        </p:nvGrpSpPr>
        <p:grpSpPr>
          <a:xfrm>
            <a:off x="5271293" y="443933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34" name="Rectangle">
              <a:extLst>
                <a:ext uri="{FF2B5EF4-FFF2-40B4-BE49-F238E27FC236}">
                  <a16:creationId xmlns:a16="http://schemas.microsoft.com/office/drawing/2014/main" id="{464A309F-C3C3-4D60-B09B-7CDCF5BD762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35" name="image103.png" descr="image103.png">
              <a:extLst>
                <a:ext uri="{FF2B5EF4-FFF2-40B4-BE49-F238E27FC236}">
                  <a16:creationId xmlns:a16="http://schemas.microsoft.com/office/drawing/2014/main" id="{10F80CFA-21E9-4237-BB38-57377B57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36" name="Picture 4">
            <a:extLst>
              <a:ext uri="{FF2B5EF4-FFF2-40B4-BE49-F238E27FC236}">
                <a16:creationId xmlns:a16="http://schemas.microsoft.com/office/drawing/2014/main" id="{C872C3B4-4D6D-4498-8F30-D3487E48F9A8}"/>
              </a:ext>
            </a:extLst>
          </p:cNvPr>
          <p:cNvGrpSpPr/>
          <p:nvPr/>
        </p:nvGrpSpPr>
        <p:grpSpPr>
          <a:xfrm>
            <a:off x="4902823" y="447431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37" name="Rectangle">
              <a:extLst>
                <a:ext uri="{FF2B5EF4-FFF2-40B4-BE49-F238E27FC236}">
                  <a16:creationId xmlns:a16="http://schemas.microsoft.com/office/drawing/2014/main" id="{5649ED20-ECE8-4AEA-9E8B-40FA9B51300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38" name="image103.png" descr="image103.png">
              <a:extLst>
                <a:ext uri="{FF2B5EF4-FFF2-40B4-BE49-F238E27FC236}">
                  <a16:creationId xmlns:a16="http://schemas.microsoft.com/office/drawing/2014/main" id="{E43A75D8-CA71-4B81-A0D4-A3E87AAEB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39" name="Picture 4">
            <a:extLst>
              <a:ext uri="{FF2B5EF4-FFF2-40B4-BE49-F238E27FC236}">
                <a16:creationId xmlns:a16="http://schemas.microsoft.com/office/drawing/2014/main" id="{BD229FDF-0D48-4322-AAD9-7B8ED364BB6C}"/>
              </a:ext>
            </a:extLst>
          </p:cNvPr>
          <p:cNvGrpSpPr/>
          <p:nvPr/>
        </p:nvGrpSpPr>
        <p:grpSpPr>
          <a:xfrm>
            <a:off x="5135031" y="449603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40" name="Rectangle">
              <a:extLst>
                <a:ext uri="{FF2B5EF4-FFF2-40B4-BE49-F238E27FC236}">
                  <a16:creationId xmlns:a16="http://schemas.microsoft.com/office/drawing/2014/main" id="{8FC224D3-745A-49A0-A75F-4A31EBE0D84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41" name="image103.png" descr="image103.png">
              <a:extLst>
                <a:ext uri="{FF2B5EF4-FFF2-40B4-BE49-F238E27FC236}">
                  <a16:creationId xmlns:a16="http://schemas.microsoft.com/office/drawing/2014/main" id="{33E05BB3-DF31-4096-9DC1-82FFBBF3C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42" name="Picture 4">
            <a:extLst>
              <a:ext uri="{FF2B5EF4-FFF2-40B4-BE49-F238E27FC236}">
                <a16:creationId xmlns:a16="http://schemas.microsoft.com/office/drawing/2014/main" id="{C1E7E008-CCF2-4861-A527-0765C901DF46}"/>
              </a:ext>
            </a:extLst>
          </p:cNvPr>
          <p:cNvGrpSpPr/>
          <p:nvPr/>
        </p:nvGrpSpPr>
        <p:grpSpPr>
          <a:xfrm>
            <a:off x="4579123" y="445165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43" name="Rectangle">
              <a:extLst>
                <a:ext uri="{FF2B5EF4-FFF2-40B4-BE49-F238E27FC236}">
                  <a16:creationId xmlns:a16="http://schemas.microsoft.com/office/drawing/2014/main" id="{B688C144-D5F8-47DC-BEAF-A1A6E93A7CE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44" name="image103.png" descr="image103.png">
              <a:extLst>
                <a:ext uri="{FF2B5EF4-FFF2-40B4-BE49-F238E27FC236}">
                  <a16:creationId xmlns:a16="http://schemas.microsoft.com/office/drawing/2014/main" id="{64A4D5A4-F368-45F9-9344-B8CD344D1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45" name="Picture 4">
            <a:extLst>
              <a:ext uri="{FF2B5EF4-FFF2-40B4-BE49-F238E27FC236}">
                <a16:creationId xmlns:a16="http://schemas.microsoft.com/office/drawing/2014/main" id="{C658F892-2C99-4EC1-8B39-AA606078A219}"/>
              </a:ext>
            </a:extLst>
          </p:cNvPr>
          <p:cNvGrpSpPr/>
          <p:nvPr/>
        </p:nvGrpSpPr>
        <p:grpSpPr>
          <a:xfrm>
            <a:off x="4675449" y="452857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46" name="Rectangle">
              <a:extLst>
                <a:ext uri="{FF2B5EF4-FFF2-40B4-BE49-F238E27FC236}">
                  <a16:creationId xmlns:a16="http://schemas.microsoft.com/office/drawing/2014/main" id="{8999A246-7B6F-40B1-900E-85E50C98461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47" name="image103.png" descr="image103.png">
              <a:extLst>
                <a:ext uri="{FF2B5EF4-FFF2-40B4-BE49-F238E27FC236}">
                  <a16:creationId xmlns:a16="http://schemas.microsoft.com/office/drawing/2014/main" id="{B2D3C8BB-A7BF-4E76-A06C-1A83C4343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48" name="Picture 4">
            <a:extLst>
              <a:ext uri="{FF2B5EF4-FFF2-40B4-BE49-F238E27FC236}">
                <a16:creationId xmlns:a16="http://schemas.microsoft.com/office/drawing/2014/main" id="{2626DE5C-6E4D-4575-814B-06AAB8581789}"/>
              </a:ext>
            </a:extLst>
          </p:cNvPr>
          <p:cNvGrpSpPr/>
          <p:nvPr/>
        </p:nvGrpSpPr>
        <p:grpSpPr>
          <a:xfrm>
            <a:off x="5507569" y="468663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49" name="Rectangle">
              <a:extLst>
                <a:ext uri="{FF2B5EF4-FFF2-40B4-BE49-F238E27FC236}">
                  <a16:creationId xmlns:a16="http://schemas.microsoft.com/office/drawing/2014/main" id="{9CA0AFC4-3537-48AC-AC87-D21C85F02E9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50" name="image103.png" descr="image103.png">
              <a:extLst>
                <a:ext uri="{FF2B5EF4-FFF2-40B4-BE49-F238E27FC236}">
                  <a16:creationId xmlns:a16="http://schemas.microsoft.com/office/drawing/2014/main" id="{467EEBBF-F5D7-41CE-B968-765B88CBC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51" name="Picture 4">
            <a:extLst>
              <a:ext uri="{FF2B5EF4-FFF2-40B4-BE49-F238E27FC236}">
                <a16:creationId xmlns:a16="http://schemas.microsoft.com/office/drawing/2014/main" id="{7756CC11-B8B0-43C1-8501-3C511D1ECF37}"/>
              </a:ext>
            </a:extLst>
          </p:cNvPr>
          <p:cNvGrpSpPr/>
          <p:nvPr/>
        </p:nvGrpSpPr>
        <p:grpSpPr>
          <a:xfrm>
            <a:off x="5163868" y="4664679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52" name="Rectangle">
              <a:extLst>
                <a:ext uri="{FF2B5EF4-FFF2-40B4-BE49-F238E27FC236}">
                  <a16:creationId xmlns:a16="http://schemas.microsoft.com/office/drawing/2014/main" id="{2BCC8A32-2AEE-4B7E-A879-9057DEAD7AE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53" name="image103.png" descr="image103.png">
              <a:extLst>
                <a:ext uri="{FF2B5EF4-FFF2-40B4-BE49-F238E27FC236}">
                  <a16:creationId xmlns:a16="http://schemas.microsoft.com/office/drawing/2014/main" id="{EE747B50-8652-428E-A8FC-14AABE72C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54" name="Picture 4">
            <a:extLst>
              <a:ext uri="{FF2B5EF4-FFF2-40B4-BE49-F238E27FC236}">
                <a16:creationId xmlns:a16="http://schemas.microsoft.com/office/drawing/2014/main" id="{6402C74C-E4A7-41A1-9ECC-5881A1BE70AA}"/>
              </a:ext>
            </a:extLst>
          </p:cNvPr>
          <p:cNvGrpSpPr/>
          <p:nvPr/>
        </p:nvGrpSpPr>
        <p:grpSpPr>
          <a:xfrm>
            <a:off x="4907560" y="4652127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55" name="Rectangle">
              <a:extLst>
                <a:ext uri="{FF2B5EF4-FFF2-40B4-BE49-F238E27FC236}">
                  <a16:creationId xmlns:a16="http://schemas.microsoft.com/office/drawing/2014/main" id="{96DA4B9D-2456-4635-8F20-8FD9F9F635E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56" name="image103.png" descr="image103.png">
              <a:extLst>
                <a:ext uri="{FF2B5EF4-FFF2-40B4-BE49-F238E27FC236}">
                  <a16:creationId xmlns:a16="http://schemas.microsoft.com/office/drawing/2014/main" id="{9E17BA16-6A48-42DD-AB41-69684E21B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57" name="Picture 4">
            <a:extLst>
              <a:ext uri="{FF2B5EF4-FFF2-40B4-BE49-F238E27FC236}">
                <a16:creationId xmlns:a16="http://schemas.microsoft.com/office/drawing/2014/main" id="{4072372E-3AB5-4285-B55A-DFA2A2103EF7}"/>
              </a:ext>
            </a:extLst>
          </p:cNvPr>
          <p:cNvGrpSpPr/>
          <p:nvPr/>
        </p:nvGrpSpPr>
        <p:grpSpPr>
          <a:xfrm>
            <a:off x="5591167" y="4770482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58" name="Rectangle">
              <a:extLst>
                <a:ext uri="{FF2B5EF4-FFF2-40B4-BE49-F238E27FC236}">
                  <a16:creationId xmlns:a16="http://schemas.microsoft.com/office/drawing/2014/main" id="{2AE92691-B340-4E4F-A7C9-AB522F418A8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59" name="image103.png" descr="image103.png">
              <a:extLst>
                <a:ext uri="{FF2B5EF4-FFF2-40B4-BE49-F238E27FC236}">
                  <a16:creationId xmlns:a16="http://schemas.microsoft.com/office/drawing/2014/main" id="{A0C73A53-3D5E-4A56-BEB6-BC9690BDD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60" name="Picture 4">
            <a:extLst>
              <a:ext uri="{FF2B5EF4-FFF2-40B4-BE49-F238E27FC236}">
                <a16:creationId xmlns:a16="http://schemas.microsoft.com/office/drawing/2014/main" id="{0E587C0A-A17A-4F2F-997C-81A6AC87E13A}"/>
              </a:ext>
            </a:extLst>
          </p:cNvPr>
          <p:cNvGrpSpPr/>
          <p:nvPr/>
        </p:nvGrpSpPr>
        <p:grpSpPr>
          <a:xfrm>
            <a:off x="5438538" y="4578102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861" name="Rectangle">
              <a:extLst>
                <a:ext uri="{FF2B5EF4-FFF2-40B4-BE49-F238E27FC236}">
                  <a16:creationId xmlns:a16="http://schemas.microsoft.com/office/drawing/2014/main" id="{52C98347-E964-44C5-89E1-754E1282FA2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62" name="image103.png" descr="image103.png">
              <a:extLst>
                <a:ext uri="{FF2B5EF4-FFF2-40B4-BE49-F238E27FC236}">
                  <a16:creationId xmlns:a16="http://schemas.microsoft.com/office/drawing/2014/main" id="{610C28FD-79C9-459E-B3C2-1D9BD4F4B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63" name="Picture 4">
            <a:extLst>
              <a:ext uri="{FF2B5EF4-FFF2-40B4-BE49-F238E27FC236}">
                <a16:creationId xmlns:a16="http://schemas.microsoft.com/office/drawing/2014/main" id="{5274A337-AD8D-47AA-91B5-509B587A9446}"/>
              </a:ext>
            </a:extLst>
          </p:cNvPr>
          <p:cNvGrpSpPr/>
          <p:nvPr/>
        </p:nvGrpSpPr>
        <p:grpSpPr>
          <a:xfrm>
            <a:off x="5541801" y="4478965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64" name="Rectangle">
              <a:extLst>
                <a:ext uri="{FF2B5EF4-FFF2-40B4-BE49-F238E27FC236}">
                  <a16:creationId xmlns:a16="http://schemas.microsoft.com/office/drawing/2014/main" id="{9C4C0907-EA32-4878-8EF0-B21D12A9FAA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65" name="image103.png" descr="image103.png">
              <a:extLst>
                <a:ext uri="{FF2B5EF4-FFF2-40B4-BE49-F238E27FC236}">
                  <a16:creationId xmlns:a16="http://schemas.microsoft.com/office/drawing/2014/main" id="{3C611443-298E-43A8-A8B2-546EAFF86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66" name="Picture 4">
            <a:extLst>
              <a:ext uri="{FF2B5EF4-FFF2-40B4-BE49-F238E27FC236}">
                <a16:creationId xmlns:a16="http://schemas.microsoft.com/office/drawing/2014/main" id="{927F82C6-227A-47B3-AD0A-D01E811FFAF7}"/>
              </a:ext>
            </a:extLst>
          </p:cNvPr>
          <p:cNvGrpSpPr/>
          <p:nvPr/>
        </p:nvGrpSpPr>
        <p:grpSpPr>
          <a:xfrm>
            <a:off x="5621869" y="461033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67" name="Rectangle">
              <a:extLst>
                <a:ext uri="{FF2B5EF4-FFF2-40B4-BE49-F238E27FC236}">
                  <a16:creationId xmlns:a16="http://schemas.microsoft.com/office/drawing/2014/main" id="{984569AB-D397-47A1-8AEF-7646C35D02C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68" name="image103.png" descr="image103.png">
              <a:extLst>
                <a:ext uri="{FF2B5EF4-FFF2-40B4-BE49-F238E27FC236}">
                  <a16:creationId xmlns:a16="http://schemas.microsoft.com/office/drawing/2014/main" id="{F1F90CBD-E639-4112-8634-72DE31B7A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69" name="Picture 4">
            <a:extLst>
              <a:ext uri="{FF2B5EF4-FFF2-40B4-BE49-F238E27FC236}">
                <a16:creationId xmlns:a16="http://schemas.microsoft.com/office/drawing/2014/main" id="{9901ED61-6B30-458B-8444-3E75C62BE2EC}"/>
              </a:ext>
            </a:extLst>
          </p:cNvPr>
          <p:cNvGrpSpPr/>
          <p:nvPr/>
        </p:nvGrpSpPr>
        <p:grpSpPr>
          <a:xfrm>
            <a:off x="4660493" y="4702885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70" name="Rectangle">
              <a:extLst>
                <a:ext uri="{FF2B5EF4-FFF2-40B4-BE49-F238E27FC236}">
                  <a16:creationId xmlns:a16="http://schemas.microsoft.com/office/drawing/2014/main" id="{92C597B8-4138-437F-8B27-C48FCA453E1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71" name="image103.png" descr="image103.png">
              <a:extLst>
                <a:ext uri="{FF2B5EF4-FFF2-40B4-BE49-F238E27FC236}">
                  <a16:creationId xmlns:a16="http://schemas.microsoft.com/office/drawing/2014/main" id="{E0ED1254-D038-4987-90F2-44FC13091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72" name="Picture 4">
            <a:extLst>
              <a:ext uri="{FF2B5EF4-FFF2-40B4-BE49-F238E27FC236}">
                <a16:creationId xmlns:a16="http://schemas.microsoft.com/office/drawing/2014/main" id="{53B745D1-B253-49C0-8C24-03293F44B576}"/>
              </a:ext>
            </a:extLst>
          </p:cNvPr>
          <p:cNvGrpSpPr/>
          <p:nvPr/>
        </p:nvGrpSpPr>
        <p:grpSpPr>
          <a:xfrm>
            <a:off x="5044276" y="467672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73" name="Rectangle">
              <a:extLst>
                <a:ext uri="{FF2B5EF4-FFF2-40B4-BE49-F238E27FC236}">
                  <a16:creationId xmlns:a16="http://schemas.microsoft.com/office/drawing/2014/main" id="{C3FF43BD-F3D5-4CBF-8B40-7641ABC85B2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74" name="image103.png" descr="image103.png">
              <a:extLst>
                <a:ext uri="{FF2B5EF4-FFF2-40B4-BE49-F238E27FC236}">
                  <a16:creationId xmlns:a16="http://schemas.microsoft.com/office/drawing/2014/main" id="{04CBE718-A319-413C-A28B-CB8BB7246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75" name="Picture 4">
            <a:extLst>
              <a:ext uri="{FF2B5EF4-FFF2-40B4-BE49-F238E27FC236}">
                <a16:creationId xmlns:a16="http://schemas.microsoft.com/office/drawing/2014/main" id="{B77C0D7D-9D58-4C56-AEA0-53B4FD7CA44E}"/>
              </a:ext>
            </a:extLst>
          </p:cNvPr>
          <p:cNvGrpSpPr/>
          <p:nvPr/>
        </p:nvGrpSpPr>
        <p:grpSpPr>
          <a:xfrm>
            <a:off x="4517192" y="4599527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876" name="Rectangle">
              <a:extLst>
                <a:ext uri="{FF2B5EF4-FFF2-40B4-BE49-F238E27FC236}">
                  <a16:creationId xmlns:a16="http://schemas.microsoft.com/office/drawing/2014/main" id="{517899B3-DA7C-48AA-9D51-166BB2E35B6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77" name="image103.png" descr="image103.png">
              <a:extLst>
                <a:ext uri="{FF2B5EF4-FFF2-40B4-BE49-F238E27FC236}">
                  <a16:creationId xmlns:a16="http://schemas.microsoft.com/office/drawing/2014/main" id="{6188E9D8-615F-4F4F-91F1-1F6B1B8B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78" name="Picture 4">
            <a:extLst>
              <a:ext uri="{FF2B5EF4-FFF2-40B4-BE49-F238E27FC236}">
                <a16:creationId xmlns:a16="http://schemas.microsoft.com/office/drawing/2014/main" id="{841CDA12-E2A2-45B1-943A-64E8C8DDA2CA}"/>
              </a:ext>
            </a:extLst>
          </p:cNvPr>
          <p:cNvGrpSpPr/>
          <p:nvPr/>
        </p:nvGrpSpPr>
        <p:grpSpPr>
          <a:xfrm>
            <a:off x="5301822" y="4635334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79" name="Rectangle">
              <a:extLst>
                <a:ext uri="{FF2B5EF4-FFF2-40B4-BE49-F238E27FC236}">
                  <a16:creationId xmlns:a16="http://schemas.microsoft.com/office/drawing/2014/main" id="{B26FFB67-C881-4A3E-B360-14CF8C63237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80" name="image103.png" descr="image103.png">
              <a:extLst>
                <a:ext uri="{FF2B5EF4-FFF2-40B4-BE49-F238E27FC236}">
                  <a16:creationId xmlns:a16="http://schemas.microsoft.com/office/drawing/2014/main" id="{20880E8D-0838-4761-A286-26EBEE080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81" name="Picture 4">
            <a:extLst>
              <a:ext uri="{FF2B5EF4-FFF2-40B4-BE49-F238E27FC236}">
                <a16:creationId xmlns:a16="http://schemas.microsoft.com/office/drawing/2014/main" id="{85631C26-7DB4-40D6-A457-9CE6030665B7}"/>
              </a:ext>
            </a:extLst>
          </p:cNvPr>
          <p:cNvGrpSpPr/>
          <p:nvPr/>
        </p:nvGrpSpPr>
        <p:grpSpPr>
          <a:xfrm>
            <a:off x="5387694" y="4743867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82" name="Rectangle">
              <a:extLst>
                <a:ext uri="{FF2B5EF4-FFF2-40B4-BE49-F238E27FC236}">
                  <a16:creationId xmlns:a16="http://schemas.microsoft.com/office/drawing/2014/main" id="{E256DF9B-68CB-40DD-8612-66F13CF5A09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83" name="image103.png" descr="image103.png">
              <a:extLst>
                <a:ext uri="{FF2B5EF4-FFF2-40B4-BE49-F238E27FC236}">
                  <a16:creationId xmlns:a16="http://schemas.microsoft.com/office/drawing/2014/main" id="{D28396D9-0795-4674-994B-A0476BCFF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84" name="Picture 4">
            <a:extLst>
              <a:ext uri="{FF2B5EF4-FFF2-40B4-BE49-F238E27FC236}">
                <a16:creationId xmlns:a16="http://schemas.microsoft.com/office/drawing/2014/main" id="{A9E3160B-F656-447A-A0D3-24B29B5688A1}"/>
              </a:ext>
            </a:extLst>
          </p:cNvPr>
          <p:cNvGrpSpPr/>
          <p:nvPr/>
        </p:nvGrpSpPr>
        <p:grpSpPr>
          <a:xfrm>
            <a:off x="4789286" y="461516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85" name="Rectangle">
              <a:extLst>
                <a:ext uri="{FF2B5EF4-FFF2-40B4-BE49-F238E27FC236}">
                  <a16:creationId xmlns:a16="http://schemas.microsoft.com/office/drawing/2014/main" id="{6A834ED0-0D91-4443-8A68-67CFA8D626F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86" name="image103.png" descr="image103.png">
              <a:extLst>
                <a:ext uri="{FF2B5EF4-FFF2-40B4-BE49-F238E27FC236}">
                  <a16:creationId xmlns:a16="http://schemas.microsoft.com/office/drawing/2014/main" id="{8B6C959D-0766-408E-AF0B-D22A1B7C8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87" name="Picture 4">
            <a:extLst>
              <a:ext uri="{FF2B5EF4-FFF2-40B4-BE49-F238E27FC236}">
                <a16:creationId xmlns:a16="http://schemas.microsoft.com/office/drawing/2014/main" id="{F9AB1BD1-BF39-4608-BABD-3133C0D8E43E}"/>
              </a:ext>
            </a:extLst>
          </p:cNvPr>
          <p:cNvGrpSpPr/>
          <p:nvPr/>
        </p:nvGrpSpPr>
        <p:grpSpPr>
          <a:xfrm>
            <a:off x="4527950" y="4765583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88" name="Rectangle">
              <a:extLst>
                <a:ext uri="{FF2B5EF4-FFF2-40B4-BE49-F238E27FC236}">
                  <a16:creationId xmlns:a16="http://schemas.microsoft.com/office/drawing/2014/main" id="{D1BE820E-BC77-429F-8DDD-D6CF5C6AB5B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89" name="image103.png" descr="image103.png">
              <a:extLst>
                <a:ext uri="{FF2B5EF4-FFF2-40B4-BE49-F238E27FC236}">
                  <a16:creationId xmlns:a16="http://schemas.microsoft.com/office/drawing/2014/main" id="{EB4920B6-B094-4D81-A64C-DA2741AC6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90" name="Picture 4">
            <a:extLst>
              <a:ext uri="{FF2B5EF4-FFF2-40B4-BE49-F238E27FC236}">
                <a16:creationId xmlns:a16="http://schemas.microsoft.com/office/drawing/2014/main" id="{6255ECE5-6AE1-4B97-9CA1-5F4121E28804}"/>
              </a:ext>
            </a:extLst>
          </p:cNvPr>
          <p:cNvGrpSpPr/>
          <p:nvPr/>
        </p:nvGrpSpPr>
        <p:grpSpPr>
          <a:xfrm>
            <a:off x="4737272" y="3321567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891" name="Rectangle">
              <a:extLst>
                <a:ext uri="{FF2B5EF4-FFF2-40B4-BE49-F238E27FC236}">
                  <a16:creationId xmlns:a16="http://schemas.microsoft.com/office/drawing/2014/main" id="{D022099B-D809-4C3A-89C0-3AF852573FA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892" name="image103.png" descr="image103.png">
              <a:extLst>
                <a:ext uri="{FF2B5EF4-FFF2-40B4-BE49-F238E27FC236}">
                  <a16:creationId xmlns:a16="http://schemas.microsoft.com/office/drawing/2014/main" id="{C9F1EEF2-CF07-48ED-860B-64CCA374E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93" name="Picture 4">
            <a:extLst>
              <a:ext uri="{FF2B5EF4-FFF2-40B4-BE49-F238E27FC236}">
                <a16:creationId xmlns:a16="http://schemas.microsoft.com/office/drawing/2014/main" id="{B9049959-7F6C-45F8-A9E1-B88ED124DE94}"/>
              </a:ext>
            </a:extLst>
          </p:cNvPr>
          <p:cNvGrpSpPr/>
          <p:nvPr/>
        </p:nvGrpSpPr>
        <p:grpSpPr>
          <a:xfrm>
            <a:off x="4507416" y="316752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94" name="Rectangle">
              <a:extLst>
                <a:ext uri="{FF2B5EF4-FFF2-40B4-BE49-F238E27FC236}">
                  <a16:creationId xmlns:a16="http://schemas.microsoft.com/office/drawing/2014/main" id="{3FD44EC5-ED66-44C7-B99C-8C40AA58CE9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95" name="image103.png" descr="image103.png">
              <a:extLst>
                <a:ext uri="{FF2B5EF4-FFF2-40B4-BE49-F238E27FC236}">
                  <a16:creationId xmlns:a16="http://schemas.microsoft.com/office/drawing/2014/main" id="{4D76E872-B913-478C-A568-36742A052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96" name="Picture 4">
            <a:extLst>
              <a:ext uri="{FF2B5EF4-FFF2-40B4-BE49-F238E27FC236}">
                <a16:creationId xmlns:a16="http://schemas.microsoft.com/office/drawing/2014/main" id="{AE18E6C1-F532-4681-B85F-EA7625DD18FA}"/>
              </a:ext>
            </a:extLst>
          </p:cNvPr>
          <p:cNvGrpSpPr/>
          <p:nvPr/>
        </p:nvGrpSpPr>
        <p:grpSpPr>
          <a:xfrm>
            <a:off x="4655734" y="328429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897" name="Rectangle">
              <a:extLst>
                <a:ext uri="{FF2B5EF4-FFF2-40B4-BE49-F238E27FC236}">
                  <a16:creationId xmlns:a16="http://schemas.microsoft.com/office/drawing/2014/main" id="{8BBC04C3-1021-45D7-9AE3-7E4B6302D1F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898" name="image103.png" descr="image103.png">
              <a:extLst>
                <a:ext uri="{FF2B5EF4-FFF2-40B4-BE49-F238E27FC236}">
                  <a16:creationId xmlns:a16="http://schemas.microsoft.com/office/drawing/2014/main" id="{54AEA40A-C938-4EC7-AA94-2A190E0B0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899" name="Picture 4">
            <a:extLst>
              <a:ext uri="{FF2B5EF4-FFF2-40B4-BE49-F238E27FC236}">
                <a16:creationId xmlns:a16="http://schemas.microsoft.com/office/drawing/2014/main" id="{F81D9EF6-4C69-4D55-96FC-AA7ADEA4B6EE}"/>
              </a:ext>
            </a:extLst>
          </p:cNvPr>
          <p:cNvGrpSpPr/>
          <p:nvPr/>
        </p:nvGrpSpPr>
        <p:grpSpPr>
          <a:xfrm>
            <a:off x="5445811" y="3364336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900" name="Rectangle">
              <a:extLst>
                <a:ext uri="{FF2B5EF4-FFF2-40B4-BE49-F238E27FC236}">
                  <a16:creationId xmlns:a16="http://schemas.microsoft.com/office/drawing/2014/main" id="{F4067744-3237-47E4-9932-216DBB045EA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901" name="image103.png" descr="image103.png">
              <a:extLst>
                <a:ext uri="{FF2B5EF4-FFF2-40B4-BE49-F238E27FC236}">
                  <a16:creationId xmlns:a16="http://schemas.microsoft.com/office/drawing/2014/main" id="{DEB627C3-A33E-4239-BB42-46B41C4C4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02" name="Picture 4">
            <a:extLst>
              <a:ext uri="{FF2B5EF4-FFF2-40B4-BE49-F238E27FC236}">
                <a16:creationId xmlns:a16="http://schemas.microsoft.com/office/drawing/2014/main" id="{ECEF5DBF-872A-4D86-ACB0-9A1C62EDCE79}"/>
              </a:ext>
            </a:extLst>
          </p:cNvPr>
          <p:cNvGrpSpPr/>
          <p:nvPr/>
        </p:nvGrpSpPr>
        <p:grpSpPr>
          <a:xfrm>
            <a:off x="5619952" y="298405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903" name="Rectangle">
              <a:extLst>
                <a:ext uri="{FF2B5EF4-FFF2-40B4-BE49-F238E27FC236}">
                  <a16:creationId xmlns:a16="http://schemas.microsoft.com/office/drawing/2014/main" id="{228EFC9A-8F0E-48BD-81BE-984ADFF04AA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904" name="image103.png" descr="image103.png">
              <a:extLst>
                <a:ext uri="{FF2B5EF4-FFF2-40B4-BE49-F238E27FC236}">
                  <a16:creationId xmlns:a16="http://schemas.microsoft.com/office/drawing/2014/main" id="{46460F91-E9B1-47CA-AF6A-75FAF4EBB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05" name="Picture 4">
            <a:extLst>
              <a:ext uri="{FF2B5EF4-FFF2-40B4-BE49-F238E27FC236}">
                <a16:creationId xmlns:a16="http://schemas.microsoft.com/office/drawing/2014/main" id="{70FE0DD5-2ABC-4614-BF51-B60D76F6434A}"/>
              </a:ext>
            </a:extLst>
          </p:cNvPr>
          <p:cNvGrpSpPr/>
          <p:nvPr/>
        </p:nvGrpSpPr>
        <p:grpSpPr>
          <a:xfrm>
            <a:off x="4862448" y="286316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906" name="Rectangle">
              <a:extLst>
                <a:ext uri="{FF2B5EF4-FFF2-40B4-BE49-F238E27FC236}">
                  <a16:creationId xmlns:a16="http://schemas.microsoft.com/office/drawing/2014/main" id="{46858A78-FE3A-4F5E-A774-210B47D3AAD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907" name="image103.png" descr="image103.png">
              <a:extLst>
                <a:ext uri="{FF2B5EF4-FFF2-40B4-BE49-F238E27FC236}">
                  <a16:creationId xmlns:a16="http://schemas.microsoft.com/office/drawing/2014/main" id="{F932BDCC-0023-4DB4-817E-2CC7F4BB0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08" name="Picture 4">
            <a:extLst>
              <a:ext uri="{FF2B5EF4-FFF2-40B4-BE49-F238E27FC236}">
                <a16:creationId xmlns:a16="http://schemas.microsoft.com/office/drawing/2014/main" id="{56658649-72B4-4541-BFDF-31FBC4E98A94}"/>
              </a:ext>
            </a:extLst>
          </p:cNvPr>
          <p:cNvGrpSpPr/>
          <p:nvPr/>
        </p:nvGrpSpPr>
        <p:grpSpPr>
          <a:xfrm>
            <a:off x="5538772" y="326510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909" name="Rectangle">
              <a:extLst>
                <a:ext uri="{FF2B5EF4-FFF2-40B4-BE49-F238E27FC236}">
                  <a16:creationId xmlns:a16="http://schemas.microsoft.com/office/drawing/2014/main" id="{F90F72FA-0FD9-4694-B384-2DE4CFE1705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910" name="image103.png" descr="image103.png">
              <a:extLst>
                <a:ext uri="{FF2B5EF4-FFF2-40B4-BE49-F238E27FC236}">
                  <a16:creationId xmlns:a16="http://schemas.microsoft.com/office/drawing/2014/main" id="{7FA6B914-B91E-436E-A0AB-9B04F3DD3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11" name="Picture 4">
            <a:extLst>
              <a:ext uri="{FF2B5EF4-FFF2-40B4-BE49-F238E27FC236}">
                <a16:creationId xmlns:a16="http://schemas.microsoft.com/office/drawing/2014/main" id="{87A58596-B388-4A24-80A6-B2148C8FBE85}"/>
              </a:ext>
            </a:extLst>
          </p:cNvPr>
          <p:cNvGrpSpPr/>
          <p:nvPr/>
        </p:nvGrpSpPr>
        <p:grpSpPr>
          <a:xfrm>
            <a:off x="5399003" y="2968130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1912" name="Rectangle">
              <a:extLst>
                <a:ext uri="{FF2B5EF4-FFF2-40B4-BE49-F238E27FC236}">
                  <a16:creationId xmlns:a16="http://schemas.microsoft.com/office/drawing/2014/main" id="{D9EAF61B-C1F0-4DD7-B844-C0C90D03C21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1913" name="image103.png" descr="image103.png">
              <a:extLst>
                <a:ext uri="{FF2B5EF4-FFF2-40B4-BE49-F238E27FC236}">
                  <a16:creationId xmlns:a16="http://schemas.microsoft.com/office/drawing/2014/main" id="{35AB493A-464F-4D8E-AC48-44BF7DED3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14" name="Picture 4">
            <a:extLst>
              <a:ext uri="{FF2B5EF4-FFF2-40B4-BE49-F238E27FC236}">
                <a16:creationId xmlns:a16="http://schemas.microsoft.com/office/drawing/2014/main" id="{AC89D0FF-B7F8-4831-AB0A-1F3A64875B31}"/>
              </a:ext>
            </a:extLst>
          </p:cNvPr>
          <p:cNvGrpSpPr/>
          <p:nvPr/>
        </p:nvGrpSpPr>
        <p:grpSpPr>
          <a:xfrm>
            <a:off x="4610843" y="282663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15" name="Rectangle">
              <a:extLst>
                <a:ext uri="{FF2B5EF4-FFF2-40B4-BE49-F238E27FC236}">
                  <a16:creationId xmlns:a16="http://schemas.microsoft.com/office/drawing/2014/main" id="{7387070A-AF55-415C-9FD1-5EEE3EDC291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16" name="image103.png" descr="image103.png">
              <a:extLst>
                <a:ext uri="{FF2B5EF4-FFF2-40B4-BE49-F238E27FC236}">
                  <a16:creationId xmlns:a16="http://schemas.microsoft.com/office/drawing/2014/main" id="{C768ED2E-EA98-4337-890C-078EC057B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17" name="Picture 4">
            <a:extLst>
              <a:ext uri="{FF2B5EF4-FFF2-40B4-BE49-F238E27FC236}">
                <a16:creationId xmlns:a16="http://schemas.microsoft.com/office/drawing/2014/main" id="{BAC46AEE-6946-42D7-8739-BCF304E3D5A7}"/>
              </a:ext>
            </a:extLst>
          </p:cNvPr>
          <p:cNvGrpSpPr/>
          <p:nvPr/>
        </p:nvGrpSpPr>
        <p:grpSpPr>
          <a:xfrm>
            <a:off x="4524900" y="300728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18" name="Rectangle">
              <a:extLst>
                <a:ext uri="{FF2B5EF4-FFF2-40B4-BE49-F238E27FC236}">
                  <a16:creationId xmlns:a16="http://schemas.microsoft.com/office/drawing/2014/main" id="{50D57961-70A9-430D-9281-BCA77A16BA6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19" name="image103.png" descr="image103.png">
              <a:extLst>
                <a:ext uri="{FF2B5EF4-FFF2-40B4-BE49-F238E27FC236}">
                  <a16:creationId xmlns:a16="http://schemas.microsoft.com/office/drawing/2014/main" id="{536467A6-76B2-4515-A25D-E6BFC2415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20" name="Picture 4">
            <a:extLst>
              <a:ext uri="{FF2B5EF4-FFF2-40B4-BE49-F238E27FC236}">
                <a16:creationId xmlns:a16="http://schemas.microsoft.com/office/drawing/2014/main" id="{297C5011-5BD0-4241-8673-63F49E10733A}"/>
              </a:ext>
            </a:extLst>
          </p:cNvPr>
          <p:cNvGrpSpPr/>
          <p:nvPr/>
        </p:nvGrpSpPr>
        <p:grpSpPr>
          <a:xfrm>
            <a:off x="4765304" y="316560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21" name="Rectangle">
              <a:extLst>
                <a:ext uri="{FF2B5EF4-FFF2-40B4-BE49-F238E27FC236}">
                  <a16:creationId xmlns:a16="http://schemas.microsoft.com/office/drawing/2014/main" id="{908BF08C-C526-4946-B449-97EEB4B6EE1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22" name="image103.png" descr="image103.png">
              <a:extLst>
                <a:ext uri="{FF2B5EF4-FFF2-40B4-BE49-F238E27FC236}">
                  <a16:creationId xmlns:a16="http://schemas.microsoft.com/office/drawing/2014/main" id="{65A60102-ECD7-42D2-8C25-0C3158121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23" name="Picture 4">
            <a:extLst>
              <a:ext uri="{FF2B5EF4-FFF2-40B4-BE49-F238E27FC236}">
                <a16:creationId xmlns:a16="http://schemas.microsoft.com/office/drawing/2014/main" id="{8077104D-CAD2-4128-969A-84F21BBD339E}"/>
              </a:ext>
            </a:extLst>
          </p:cNvPr>
          <p:cNvGrpSpPr/>
          <p:nvPr/>
        </p:nvGrpSpPr>
        <p:grpSpPr>
          <a:xfrm>
            <a:off x="5307277" y="284482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24" name="Rectangle">
              <a:extLst>
                <a:ext uri="{FF2B5EF4-FFF2-40B4-BE49-F238E27FC236}">
                  <a16:creationId xmlns:a16="http://schemas.microsoft.com/office/drawing/2014/main" id="{779700D2-A2CA-4F7D-AF73-24D6DAE1804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25" name="image103.png" descr="image103.png">
              <a:extLst>
                <a:ext uri="{FF2B5EF4-FFF2-40B4-BE49-F238E27FC236}">
                  <a16:creationId xmlns:a16="http://schemas.microsoft.com/office/drawing/2014/main" id="{4281D3ED-7418-4A93-BCC6-2FECC0907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26" name="Picture 4">
            <a:extLst>
              <a:ext uri="{FF2B5EF4-FFF2-40B4-BE49-F238E27FC236}">
                <a16:creationId xmlns:a16="http://schemas.microsoft.com/office/drawing/2014/main" id="{33577AE2-CCF4-4725-A01A-28024CCA2F73}"/>
              </a:ext>
            </a:extLst>
          </p:cNvPr>
          <p:cNvGrpSpPr/>
          <p:nvPr/>
        </p:nvGrpSpPr>
        <p:grpSpPr>
          <a:xfrm>
            <a:off x="5304801" y="3311466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27" name="Rectangle">
              <a:extLst>
                <a:ext uri="{FF2B5EF4-FFF2-40B4-BE49-F238E27FC236}">
                  <a16:creationId xmlns:a16="http://schemas.microsoft.com/office/drawing/2014/main" id="{DE221B7D-7849-49EE-985D-AE778C0E99D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28" name="image103.png" descr="image103.png">
              <a:extLst>
                <a:ext uri="{FF2B5EF4-FFF2-40B4-BE49-F238E27FC236}">
                  <a16:creationId xmlns:a16="http://schemas.microsoft.com/office/drawing/2014/main" id="{68885622-A3AA-4FD0-9A5F-C2689CCE5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29" name="Picture 4">
            <a:extLst>
              <a:ext uri="{FF2B5EF4-FFF2-40B4-BE49-F238E27FC236}">
                <a16:creationId xmlns:a16="http://schemas.microsoft.com/office/drawing/2014/main" id="{E65A62DB-2972-47BF-9A82-4453E2A41BA7}"/>
              </a:ext>
            </a:extLst>
          </p:cNvPr>
          <p:cNvGrpSpPr/>
          <p:nvPr/>
        </p:nvGrpSpPr>
        <p:grpSpPr>
          <a:xfrm>
            <a:off x="5085027" y="2795603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30" name="Rectangle">
              <a:extLst>
                <a:ext uri="{FF2B5EF4-FFF2-40B4-BE49-F238E27FC236}">
                  <a16:creationId xmlns:a16="http://schemas.microsoft.com/office/drawing/2014/main" id="{EDF73828-5343-47A1-B9DB-02C8CDB0962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31" name="image103.png" descr="image103.png">
              <a:extLst>
                <a:ext uri="{FF2B5EF4-FFF2-40B4-BE49-F238E27FC236}">
                  <a16:creationId xmlns:a16="http://schemas.microsoft.com/office/drawing/2014/main" id="{FC185C69-F9E3-49DF-A385-FD52A1BBA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32" name="Picture 4">
            <a:extLst>
              <a:ext uri="{FF2B5EF4-FFF2-40B4-BE49-F238E27FC236}">
                <a16:creationId xmlns:a16="http://schemas.microsoft.com/office/drawing/2014/main" id="{6E10D65C-E57E-4583-901B-EB550500DDF8}"/>
              </a:ext>
            </a:extLst>
          </p:cNvPr>
          <p:cNvGrpSpPr/>
          <p:nvPr/>
        </p:nvGrpSpPr>
        <p:grpSpPr>
          <a:xfrm>
            <a:off x="4955068" y="3278141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33" name="Rectangle">
              <a:extLst>
                <a:ext uri="{FF2B5EF4-FFF2-40B4-BE49-F238E27FC236}">
                  <a16:creationId xmlns:a16="http://schemas.microsoft.com/office/drawing/2014/main" id="{6C34A1FB-7DA3-4A62-A1F3-C3DC5A2A9B0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34" name="image103.png" descr="image103.png">
              <a:extLst>
                <a:ext uri="{FF2B5EF4-FFF2-40B4-BE49-F238E27FC236}">
                  <a16:creationId xmlns:a16="http://schemas.microsoft.com/office/drawing/2014/main" id="{19896146-DCAA-4885-81AA-0D1DD378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35" name="Picture 4">
            <a:extLst>
              <a:ext uri="{FF2B5EF4-FFF2-40B4-BE49-F238E27FC236}">
                <a16:creationId xmlns:a16="http://schemas.microsoft.com/office/drawing/2014/main" id="{514BEB2A-093A-47FA-8775-17CB336CA210}"/>
              </a:ext>
            </a:extLst>
          </p:cNvPr>
          <p:cNvGrpSpPr/>
          <p:nvPr/>
        </p:nvGrpSpPr>
        <p:grpSpPr>
          <a:xfrm>
            <a:off x="5630115" y="316778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1936" name="Rectangle">
              <a:extLst>
                <a:ext uri="{FF2B5EF4-FFF2-40B4-BE49-F238E27FC236}">
                  <a16:creationId xmlns:a16="http://schemas.microsoft.com/office/drawing/2014/main" id="{44E2CCB3-6DBB-4E67-86AA-2F9622BF43E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37" name="image103.png" descr="image103.png">
              <a:extLst>
                <a:ext uri="{FF2B5EF4-FFF2-40B4-BE49-F238E27FC236}">
                  <a16:creationId xmlns:a16="http://schemas.microsoft.com/office/drawing/2014/main" id="{E166864E-BC9F-4366-9AB5-E69972983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38" name="Picture 4">
            <a:extLst>
              <a:ext uri="{FF2B5EF4-FFF2-40B4-BE49-F238E27FC236}">
                <a16:creationId xmlns:a16="http://schemas.microsoft.com/office/drawing/2014/main" id="{779346B5-7E74-4BDC-BD05-3876FD26904D}"/>
              </a:ext>
            </a:extLst>
          </p:cNvPr>
          <p:cNvGrpSpPr/>
          <p:nvPr/>
        </p:nvGrpSpPr>
        <p:grpSpPr>
          <a:xfrm>
            <a:off x="4955476" y="2978338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39" name="Rectangle">
              <a:extLst>
                <a:ext uri="{FF2B5EF4-FFF2-40B4-BE49-F238E27FC236}">
                  <a16:creationId xmlns:a16="http://schemas.microsoft.com/office/drawing/2014/main" id="{F4BC37F7-AA80-40D3-BE43-704167EEC82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40" name="image103.png" descr="image103.png">
              <a:extLst>
                <a:ext uri="{FF2B5EF4-FFF2-40B4-BE49-F238E27FC236}">
                  <a16:creationId xmlns:a16="http://schemas.microsoft.com/office/drawing/2014/main" id="{32A29B6F-D4EE-48A6-AA1C-2BCA847D5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41" name="Picture 4">
            <a:extLst>
              <a:ext uri="{FF2B5EF4-FFF2-40B4-BE49-F238E27FC236}">
                <a16:creationId xmlns:a16="http://schemas.microsoft.com/office/drawing/2014/main" id="{93907BD2-8AE3-4FDF-913E-E90ADC9743E1}"/>
              </a:ext>
            </a:extLst>
          </p:cNvPr>
          <p:cNvGrpSpPr/>
          <p:nvPr/>
        </p:nvGrpSpPr>
        <p:grpSpPr>
          <a:xfrm>
            <a:off x="5194243" y="2954320"/>
            <a:ext cx="83598" cy="152657"/>
            <a:chOff x="0" y="0"/>
            <a:chExt cx="166252" cy="303593"/>
          </a:xfrm>
          <a:solidFill>
            <a:schemeClr val="accent2"/>
          </a:solidFill>
        </p:grpSpPr>
        <p:sp>
          <p:nvSpPr>
            <p:cNvPr id="1942" name="Rectangle">
              <a:extLst>
                <a:ext uri="{FF2B5EF4-FFF2-40B4-BE49-F238E27FC236}">
                  <a16:creationId xmlns:a16="http://schemas.microsoft.com/office/drawing/2014/main" id="{DF1364EB-D96A-42B2-A9AC-0FC0F04D2DD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43" name="image103.png" descr="image103.png">
              <a:extLst>
                <a:ext uri="{FF2B5EF4-FFF2-40B4-BE49-F238E27FC236}">
                  <a16:creationId xmlns:a16="http://schemas.microsoft.com/office/drawing/2014/main" id="{7399E605-500A-4306-9569-BDDE1B492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44" name="Picture 4">
            <a:extLst>
              <a:ext uri="{FF2B5EF4-FFF2-40B4-BE49-F238E27FC236}">
                <a16:creationId xmlns:a16="http://schemas.microsoft.com/office/drawing/2014/main" id="{C1759FCC-5DDF-40E4-B117-759DFEE041A5}"/>
              </a:ext>
            </a:extLst>
          </p:cNvPr>
          <p:cNvGrpSpPr/>
          <p:nvPr/>
        </p:nvGrpSpPr>
        <p:grpSpPr>
          <a:xfrm>
            <a:off x="4844262" y="3325633"/>
            <a:ext cx="83598" cy="152657"/>
            <a:chOff x="0" y="0"/>
            <a:chExt cx="166252" cy="303593"/>
          </a:xfrm>
          <a:solidFill>
            <a:schemeClr val="accent2"/>
          </a:solidFill>
        </p:grpSpPr>
        <p:sp>
          <p:nvSpPr>
            <p:cNvPr id="1945" name="Rectangle">
              <a:extLst>
                <a:ext uri="{FF2B5EF4-FFF2-40B4-BE49-F238E27FC236}">
                  <a16:creationId xmlns:a16="http://schemas.microsoft.com/office/drawing/2014/main" id="{91229D65-C372-48CD-86C7-566CCACB04B3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46" name="image103.png" descr="image103.png">
              <a:extLst>
                <a:ext uri="{FF2B5EF4-FFF2-40B4-BE49-F238E27FC236}">
                  <a16:creationId xmlns:a16="http://schemas.microsoft.com/office/drawing/2014/main" id="{28FBCCCA-4B55-4F62-AE59-6DA16A88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47" name="Picture 4">
            <a:extLst>
              <a:ext uri="{FF2B5EF4-FFF2-40B4-BE49-F238E27FC236}">
                <a16:creationId xmlns:a16="http://schemas.microsoft.com/office/drawing/2014/main" id="{1C1B14D3-3A38-4126-A7DC-25905BDF1066}"/>
              </a:ext>
            </a:extLst>
          </p:cNvPr>
          <p:cNvGrpSpPr/>
          <p:nvPr/>
        </p:nvGrpSpPr>
        <p:grpSpPr>
          <a:xfrm>
            <a:off x="5203618" y="279214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48" name="Rectangle">
              <a:extLst>
                <a:ext uri="{FF2B5EF4-FFF2-40B4-BE49-F238E27FC236}">
                  <a16:creationId xmlns:a16="http://schemas.microsoft.com/office/drawing/2014/main" id="{F1576724-AF18-4A12-BDCA-082D7524AA2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49" name="image103.png" descr="image103.png">
              <a:extLst>
                <a:ext uri="{FF2B5EF4-FFF2-40B4-BE49-F238E27FC236}">
                  <a16:creationId xmlns:a16="http://schemas.microsoft.com/office/drawing/2014/main" id="{6C28446F-3E28-4AA6-B9DD-D66870CDF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50" name="Picture 4">
            <a:extLst>
              <a:ext uri="{FF2B5EF4-FFF2-40B4-BE49-F238E27FC236}">
                <a16:creationId xmlns:a16="http://schemas.microsoft.com/office/drawing/2014/main" id="{68371ECA-7C3E-40B9-AEB3-5230735388B3}"/>
              </a:ext>
            </a:extLst>
          </p:cNvPr>
          <p:cNvGrpSpPr/>
          <p:nvPr/>
        </p:nvGrpSpPr>
        <p:grpSpPr>
          <a:xfrm>
            <a:off x="5202456" y="3283206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51" name="Rectangle">
              <a:extLst>
                <a:ext uri="{FF2B5EF4-FFF2-40B4-BE49-F238E27FC236}">
                  <a16:creationId xmlns:a16="http://schemas.microsoft.com/office/drawing/2014/main" id="{2E3CBF7B-1519-49A2-85FF-3D5CBFCFE5A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52" name="image103.png" descr="image103.png">
              <a:extLst>
                <a:ext uri="{FF2B5EF4-FFF2-40B4-BE49-F238E27FC236}">
                  <a16:creationId xmlns:a16="http://schemas.microsoft.com/office/drawing/2014/main" id="{C1F6A3DF-38DE-4638-A3E9-E212BD70E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53" name="Picture 4">
            <a:extLst>
              <a:ext uri="{FF2B5EF4-FFF2-40B4-BE49-F238E27FC236}">
                <a16:creationId xmlns:a16="http://schemas.microsoft.com/office/drawing/2014/main" id="{32B42C4E-753D-4249-9B8F-8BCEFF9E7B3B}"/>
              </a:ext>
            </a:extLst>
          </p:cNvPr>
          <p:cNvGrpSpPr/>
          <p:nvPr/>
        </p:nvGrpSpPr>
        <p:grpSpPr>
          <a:xfrm>
            <a:off x="5092828" y="297217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54" name="Rectangle">
              <a:extLst>
                <a:ext uri="{FF2B5EF4-FFF2-40B4-BE49-F238E27FC236}">
                  <a16:creationId xmlns:a16="http://schemas.microsoft.com/office/drawing/2014/main" id="{D11B0012-A6C5-4DFA-924C-8E604B424B8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55" name="image103.png" descr="image103.png">
              <a:extLst>
                <a:ext uri="{FF2B5EF4-FFF2-40B4-BE49-F238E27FC236}">
                  <a16:creationId xmlns:a16="http://schemas.microsoft.com/office/drawing/2014/main" id="{48F37DE2-C526-4FA3-B960-F4951E8D8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56" name="Picture 4">
            <a:extLst>
              <a:ext uri="{FF2B5EF4-FFF2-40B4-BE49-F238E27FC236}">
                <a16:creationId xmlns:a16="http://schemas.microsoft.com/office/drawing/2014/main" id="{68FDD449-FA5C-4DD9-AA91-B84AFE53752F}"/>
              </a:ext>
            </a:extLst>
          </p:cNvPr>
          <p:cNvGrpSpPr/>
          <p:nvPr/>
        </p:nvGrpSpPr>
        <p:grpSpPr>
          <a:xfrm>
            <a:off x="4716548" y="2921157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57" name="Rectangle">
              <a:extLst>
                <a:ext uri="{FF2B5EF4-FFF2-40B4-BE49-F238E27FC236}">
                  <a16:creationId xmlns:a16="http://schemas.microsoft.com/office/drawing/2014/main" id="{B11A55BE-DF59-44F8-BE83-C7789F0FCA0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58" name="image103.png" descr="image103.png">
              <a:extLst>
                <a:ext uri="{FF2B5EF4-FFF2-40B4-BE49-F238E27FC236}">
                  <a16:creationId xmlns:a16="http://schemas.microsoft.com/office/drawing/2014/main" id="{37F843FB-AAAD-4A55-98AF-C9E798928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59" name="Picture 4">
            <a:extLst>
              <a:ext uri="{FF2B5EF4-FFF2-40B4-BE49-F238E27FC236}">
                <a16:creationId xmlns:a16="http://schemas.microsoft.com/office/drawing/2014/main" id="{984D4764-2B23-4881-A8C2-91C87FB9F6BE}"/>
              </a:ext>
            </a:extLst>
          </p:cNvPr>
          <p:cNvGrpSpPr/>
          <p:nvPr/>
        </p:nvGrpSpPr>
        <p:grpSpPr>
          <a:xfrm>
            <a:off x="5450764" y="313535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60" name="Rectangle">
              <a:extLst>
                <a:ext uri="{FF2B5EF4-FFF2-40B4-BE49-F238E27FC236}">
                  <a16:creationId xmlns:a16="http://schemas.microsoft.com/office/drawing/2014/main" id="{CCE088D1-6DAF-40D9-BF22-4526ED105A9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61" name="image103.png" descr="image103.png">
              <a:extLst>
                <a:ext uri="{FF2B5EF4-FFF2-40B4-BE49-F238E27FC236}">
                  <a16:creationId xmlns:a16="http://schemas.microsoft.com/office/drawing/2014/main" id="{C27BE024-941B-42BD-9F33-F0A13613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62" name="Picture 4">
            <a:extLst>
              <a:ext uri="{FF2B5EF4-FFF2-40B4-BE49-F238E27FC236}">
                <a16:creationId xmlns:a16="http://schemas.microsoft.com/office/drawing/2014/main" id="{3344A579-AA18-4FCB-A542-183810ED7C19}"/>
              </a:ext>
            </a:extLst>
          </p:cNvPr>
          <p:cNvGrpSpPr/>
          <p:nvPr/>
        </p:nvGrpSpPr>
        <p:grpSpPr>
          <a:xfrm>
            <a:off x="4676314" y="308355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63" name="Rectangle">
              <a:extLst>
                <a:ext uri="{FF2B5EF4-FFF2-40B4-BE49-F238E27FC236}">
                  <a16:creationId xmlns:a16="http://schemas.microsoft.com/office/drawing/2014/main" id="{79B713C2-106F-41F0-9EB5-978236CBBC9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64" name="image103.png" descr="image103.png">
              <a:extLst>
                <a:ext uri="{FF2B5EF4-FFF2-40B4-BE49-F238E27FC236}">
                  <a16:creationId xmlns:a16="http://schemas.microsoft.com/office/drawing/2014/main" id="{4C548A74-D2AC-436C-A162-D61F1CC93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65" name="Picture 4">
            <a:extLst>
              <a:ext uri="{FF2B5EF4-FFF2-40B4-BE49-F238E27FC236}">
                <a16:creationId xmlns:a16="http://schemas.microsoft.com/office/drawing/2014/main" id="{032EE65D-B0FD-4164-84B2-C96136D49D90}"/>
              </a:ext>
            </a:extLst>
          </p:cNvPr>
          <p:cNvGrpSpPr/>
          <p:nvPr/>
        </p:nvGrpSpPr>
        <p:grpSpPr>
          <a:xfrm>
            <a:off x="4827832" y="304433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66" name="Rectangle">
              <a:extLst>
                <a:ext uri="{FF2B5EF4-FFF2-40B4-BE49-F238E27FC236}">
                  <a16:creationId xmlns:a16="http://schemas.microsoft.com/office/drawing/2014/main" id="{AC74DF5C-545F-40E3-A355-B21E30C8F8A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67" name="image103.png" descr="image103.png">
              <a:extLst>
                <a:ext uri="{FF2B5EF4-FFF2-40B4-BE49-F238E27FC236}">
                  <a16:creationId xmlns:a16="http://schemas.microsoft.com/office/drawing/2014/main" id="{469B63E0-D90D-4D69-AC03-ECCF3B291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68" name="Picture 4">
            <a:extLst>
              <a:ext uri="{FF2B5EF4-FFF2-40B4-BE49-F238E27FC236}">
                <a16:creationId xmlns:a16="http://schemas.microsoft.com/office/drawing/2014/main" id="{D1EDDC66-E177-46CF-930F-B8645667B120}"/>
              </a:ext>
            </a:extLst>
          </p:cNvPr>
          <p:cNvGrpSpPr/>
          <p:nvPr/>
        </p:nvGrpSpPr>
        <p:grpSpPr>
          <a:xfrm>
            <a:off x="4902103" y="3119481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69" name="Rectangle">
              <a:extLst>
                <a:ext uri="{FF2B5EF4-FFF2-40B4-BE49-F238E27FC236}">
                  <a16:creationId xmlns:a16="http://schemas.microsoft.com/office/drawing/2014/main" id="{41ABA648-D5D7-4045-92AF-D063D5F731D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70" name="image103.png" descr="image103.png">
              <a:extLst>
                <a:ext uri="{FF2B5EF4-FFF2-40B4-BE49-F238E27FC236}">
                  <a16:creationId xmlns:a16="http://schemas.microsoft.com/office/drawing/2014/main" id="{1292439B-EA7B-4A29-B6E1-D3E26B708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71" name="Picture 4">
            <a:extLst>
              <a:ext uri="{FF2B5EF4-FFF2-40B4-BE49-F238E27FC236}">
                <a16:creationId xmlns:a16="http://schemas.microsoft.com/office/drawing/2014/main" id="{DC7014F6-76CD-4E61-BC80-B8C252CAC82B}"/>
              </a:ext>
            </a:extLst>
          </p:cNvPr>
          <p:cNvGrpSpPr/>
          <p:nvPr/>
        </p:nvGrpSpPr>
        <p:grpSpPr>
          <a:xfrm>
            <a:off x="5116237" y="3140109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72" name="Rectangle">
              <a:extLst>
                <a:ext uri="{FF2B5EF4-FFF2-40B4-BE49-F238E27FC236}">
                  <a16:creationId xmlns:a16="http://schemas.microsoft.com/office/drawing/2014/main" id="{A056BE92-CCC1-4987-BD2F-5E0C18D62B7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73" name="image103.png" descr="image103.png">
              <a:extLst>
                <a:ext uri="{FF2B5EF4-FFF2-40B4-BE49-F238E27FC236}">
                  <a16:creationId xmlns:a16="http://schemas.microsoft.com/office/drawing/2014/main" id="{CE294186-09E6-43E2-AC5D-991383855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74" name="Picture 4">
            <a:extLst>
              <a:ext uri="{FF2B5EF4-FFF2-40B4-BE49-F238E27FC236}">
                <a16:creationId xmlns:a16="http://schemas.microsoft.com/office/drawing/2014/main" id="{C70646C4-E214-4FB0-B07C-E98D4CA36695}"/>
              </a:ext>
            </a:extLst>
          </p:cNvPr>
          <p:cNvGrpSpPr/>
          <p:nvPr/>
        </p:nvGrpSpPr>
        <p:grpSpPr>
          <a:xfrm>
            <a:off x="5327183" y="3050355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75" name="Rectangle">
              <a:extLst>
                <a:ext uri="{FF2B5EF4-FFF2-40B4-BE49-F238E27FC236}">
                  <a16:creationId xmlns:a16="http://schemas.microsoft.com/office/drawing/2014/main" id="{F2E8054B-B040-4454-8096-161D6B62BCE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76" name="image103.png" descr="image103.png">
              <a:extLst>
                <a:ext uri="{FF2B5EF4-FFF2-40B4-BE49-F238E27FC236}">
                  <a16:creationId xmlns:a16="http://schemas.microsoft.com/office/drawing/2014/main" id="{2759273A-691A-4215-8449-CD539C5DC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77" name="Picture 4">
            <a:extLst>
              <a:ext uri="{FF2B5EF4-FFF2-40B4-BE49-F238E27FC236}">
                <a16:creationId xmlns:a16="http://schemas.microsoft.com/office/drawing/2014/main" id="{D0A39682-9DEA-4DE6-AACB-05A589AF43C5}"/>
              </a:ext>
            </a:extLst>
          </p:cNvPr>
          <p:cNvGrpSpPr/>
          <p:nvPr/>
        </p:nvGrpSpPr>
        <p:grpSpPr>
          <a:xfrm>
            <a:off x="5240918" y="311174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1978" name="Rectangle">
              <a:extLst>
                <a:ext uri="{FF2B5EF4-FFF2-40B4-BE49-F238E27FC236}">
                  <a16:creationId xmlns:a16="http://schemas.microsoft.com/office/drawing/2014/main" id="{EBA07361-AC75-4968-9476-672409B67FD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79" name="image103.png" descr="image103.png">
              <a:extLst>
                <a:ext uri="{FF2B5EF4-FFF2-40B4-BE49-F238E27FC236}">
                  <a16:creationId xmlns:a16="http://schemas.microsoft.com/office/drawing/2014/main" id="{0239ACD3-6E76-4168-946B-8EDCD8BA8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80" name="Picture 4">
            <a:extLst>
              <a:ext uri="{FF2B5EF4-FFF2-40B4-BE49-F238E27FC236}">
                <a16:creationId xmlns:a16="http://schemas.microsoft.com/office/drawing/2014/main" id="{4290D630-F557-47C8-8116-C2D02E8AB508}"/>
              </a:ext>
            </a:extLst>
          </p:cNvPr>
          <p:cNvGrpSpPr/>
          <p:nvPr/>
        </p:nvGrpSpPr>
        <p:grpSpPr>
          <a:xfrm>
            <a:off x="4571225" y="332148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81" name="Rectangle">
              <a:extLst>
                <a:ext uri="{FF2B5EF4-FFF2-40B4-BE49-F238E27FC236}">
                  <a16:creationId xmlns:a16="http://schemas.microsoft.com/office/drawing/2014/main" id="{427A5021-A719-4FBE-BE92-ECDB675F926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82" name="image103.png" descr="image103.png">
              <a:extLst>
                <a:ext uri="{FF2B5EF4-FFF2-40B4-BE49-F238E27FC236}">
                  <a16:creationId xmlns:a16="http://schemas.microsoft.com/office/drawing/2014/main" id="{7B8BA799-153E-471D-813D-6BE07E0C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83" name="Picture 4">
            <a:extLst>
              <a:ext uri="{FF2B5EF4-FFF2-40B4-BE49-F238E27FC236}">
                <a16:creationId xmlns:a16="http://schemas.microsoft.com/office/drawing/2014/main" id="{E1F4A719-D203-4746-ABFF-32DBA772E959}"/>
              </a:ext>
            </a:extLst>
          </p:cNvPr>
          <p:cNvGrpSpPr/>
          <p:nvPr/>
        </p:nvGrpSpPr>
        <p:grpSpPr>
          <a:xfrm>
            <a:off x="5194243" y="295554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84" name="Rectangle">
              <a:extLst>
                <a:ext uri="{FF2B5EF4-FFF2-40B4-BE49-F238E27FC236}">
                  <a16:creationId xmlns:a16="http://schemas.microsoft.com/office/drawing/2014/main" id="{06E9BB8A-00F7-49AF-A9C5-2BA98D92009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85" name="image103.png" descr="image103.png">
              <a:extLst>
                <a:ext uri="{FF2B5EF4-FFF2-40B4-BE49-F238E27FC236}">
                  <a16:creationId xmlns:a16="http://schemas.microsoft.com/office/drawing/2014/main" id="{6E275BE8-A7BB-4D05-8D39-4E96DA82D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86" name="Picture 4">
            <a:extLst>
              <a:ext uri="{FF2B5EF4-FFF2-40B4-BE49-F238E27FC236}">
                <a16:creationId xmlns:a16="http://schemas.microsoft.com/office/drawing/2014/main" id="{8D6680A7-7CC9-4C01-A60A-D3B38BB69AB9}"/>
              </a:ext>
            </a:extLst>
          </p:cNvPr>
          <p:cNvGrpSpPr/>
          <p:nvPr/>
        </p:nvGrpSpPr>
        <p:grpSpPr>
          <a:xfrm>
            <a:off x="5547971" y="287791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87" name="Rectangle">
              <a:extLst>
                <a:ext uri="{FF2B5EF4-FFF2-40B4-BE49-F238E27FC236}">
                  <a16:creationId xmlns:a16="http://schemas.microsoft.com/office/drawing/2014/main" id="{5077FA43-4187-472D-A90E-D09EA611A2C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88" name="image103.png" descr="image103.png">
              <a:extLst>
                <a:ext uri="{FF2B5EF4-FFF2-40B4-BE49-F238E27FC236}">
                  <a16:creationId xmlns:a16="http://schemas.microsoft.com/office/drawing/2014/main" id="{D56E1217-EBD2-4CB0-9B22-564B0995F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89" name="Picture 4">
            <a:extLst>
              <a:ext uri="{FF2B5EF4-FFF2-40B4-BE49-F238E27FC236}">
                <a16:creationId xmlns:a16="http://schemas.microsoft.com/office/drawing/2014/main" id="{1EC047FF-AEBD-4198-A589-0BB1F4D6E3B6}"/>
              </a:ext>
            </a:extLst>
          </p:cNvPr>
          <p:cNvGrpSpPr/>
          <p:nvPr/>
        </p:nvGrpSpPr>
        <p:grpSpPr>
          <a:xfrm>
            <a:off x="5365388" y="319663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90" name="Rectangle">
              <a:extLst>
                <a:ext uri="{FF2B5EF4-FFF2-40B4-BE49-F238E27FC236}">
                  <a16:creationId xmlns:a16="http://schemas.microsoft.com/office/drawing/2014/main" id="{9902DA03-44A7-46D8-A7A2-662B66392F3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91" name="image103.png" descr="image103.png">
              <a:extLst>
                <a:ext uri="{FF2B5EF4-FFF2-40B4-BE49-F238E27FC236}">
                  <a16:creationId xmlns:a16="http://schemas.microsoft.com/office/drawing/2014/main" id="{B9711611-8F8E-428D-93EA-D04197F9A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92" name="Picture 4">
            <a:extLst>
              <a:ext uri="{FF2B5EF4-FFF2-40B4-BE49-F238E27FC236}">
                <a16:creationId xmlns:a16="http://schemas.microsoft.com/office/drawing/2014/main" id="{A4BE21EC-1F79-490B-90A7-4A0BD47B85F8}"/>
              </a:ext>
            </a:extLst>
          </p:cNvPr>
          <p:cNvGrpSpPr/>
          <p:nvPr/>
        </p:nvGrpSpPr>
        <p:grpSpPr>
          <a:xfrm>
            <a:off x="4844262" y="3323066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93" name="Rectangle">
              <a:extLst>
                <a:ext uri="{FF2B5EF4-FFF2-40B4-BE49-F238E27FC236}">
                  <a16:creationId xmlns:a16="http://schemas.microsoft.com/office/drawing/2014/main" id="{8790212C-0447-43A6-A63B-FDE4047693F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94" name="image103.png" descr="image103.png">
              <a:extLst>
                <a:ext uri="{FF2B5EF4-FFF2-40B4-BE49-F238E27FC236}">
                  <a16:creationId xmlns:a16="http://schemas.microsoft.com/office/drawing/2014/main" id="{6C088142-6C95-415B-9A00-B9AFBA8E5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95" name="Picture 4">
            <a:extLst>
              <a:ext uri="{FF2B5EF4-FFF2-40B4-BE49-F238E27FC236}">
                <a16:creationId xmlns:a16="http://schemas.microsoft.com/office/drawing/2014/main" id="{55923BAA-7C56-4C87-92C6-E63C9C075982}"/>
              </a:ext>
            </a:extLst>
          </p:cNvPr>
          <p:cNvGrpSpPr/>
          <p:nvPr/>
        </p:nvGrpSpPr>
        <p:grpSpPr>
          <a:xfrm>
            <a:off x="5059076" y="3253068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96" name="Rectangle">
              <a:extLst>
                <a:ext uri="{FF2B5EF4-FFF2-40B4-BE49-F238E27FC236}">
                  <a16:creationId xmlns:a16="http://schemas.microsoft.com/office/drawing/2014/main" id="{D1768A49-B7F8-41E1-BE7E-F589AB14A5E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1997" name="image103.png" descr="image103.png">
              <a:extLst>
                <a:ext uri="{FF2B5EF4-FFF2-40B4-BE49-F238E27FC236}">
                  <a16:creationId xmlns:a16="http://schemas.microsoft.com/office/drawing/2014/main" id="{EF7BB778-B23D-4DCC-B453-5509A91BE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1998" name="Picture 4">
            <a:extLst>
              <a:ext uri="{FF2B5EF4-FFF2-40B4-BE49-F238E27FC236}">
                <a16:creationId xmlns:a16="http://schemas.microsoft.com/office/drawing/2014/main" id="{BE321BFC-70CA-4C99-AC28-DB84040756BF}"/>
              </a:ext>
            </a:extLst>
          </p:cNvPr>
          <p:cNvGrpSpPr/>
          <p:nvPr/>
        </p:nvGrpSpPr>
        <p:grpSpPr>
          <a:xfrm>
            <a:off x="5535358" y="303187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1999" name="Rectangle">
              <a:extLst>
                <a:ext uri="{FF2B5EF4-FFF2-40B4-BE49-F238E27FC236}">
                  <a16:creationId xmlns:a16="http://schemas.microsoft.com/office/drawing/2014/main" id="{A2343B0C-04F7-4913-936F-4EC08FC31D4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00" name="image103.png" descr="image103.png">
              <a:extLst>
                <a:ext uri="{FF2B5EF4-FFF2-40B4-BE49-F238E27FC236}">
                  <a16:creationId xmlns:a16="http://schemas.microsoft.com/office/drawing/2014/main" id="{1FDF11B7-2AF3-401E-9AF4-5DDD159B9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01" name="Picture 4">
            <a:extLst>
              <a:ext uri="{FF2B5EF4-FFF2-40B4-BE49-F238E27FC236}">
                <a16:creationId xmlns:a16="http://schemas.microsoft.com/office/drawing/2014/main" id="{D2FB9259-5D66-4B92-B668-77634A09CA3F}"/>
              </a:ext>
            </a:extLst>
          </p:cNvPr>
          <p:cNvGrpSpPr/>
          <p:nvPr/>
        </p:nvGrpSpPr>
        <p:grpSpPr>
          <a:xfrm>
            <a:off x="4971200" y="2817413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002" name="Rectangle">
              <a:extLst>
                <a:ext uri="{FF2B5EF4-FFF2-40B4-BE49-F238E27FC236}">
                  <a16:creationId xmlns:a16="http://schemas.microsoft.com/office/drawing/2014/main" id="{EEFE014D-2C49-4C1D-A0B5-56554698E69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03" name="image103.png" descr="image103.png">
              <a:extLst>
                <a:ext uri="{FF2B5EF4-FFF2-40B4-BE49-F238E27FC236}">
                  <a16:creationId xmlns:a16="http://schemas.microsoft.com/office/drawing/2014/main" id="{10C16417-B1A8-4858-A6E1-8BC1B41BC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04" name="Picture 4">
            <a:extLst>
              <a:ext uri="{FF2B5EF4-FFF2-40B4-BE49-F238E27FC236}">
                <a16:creationId xmlns:a16="http://schemas.microsoft.com/office/drawing/2014/main" id="{993A8546-5BA5-4C02-96C5-4EA16DDC5C2E}"/>
              </a:ext>
            </a:extLst>
          </p:cNvPr>
          <p:cNvGrpSpPr/>
          <p:nvPr/>
        </p:nvGrpSpPr>
        <p:grpSpPr>
          <a:xfrm>
            <a:off x="5064746" y="345589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005" name="Rectangle">
              <a:extLst>
                <a:ext uri="{FF2B5EF4-FFF2-40B4-BE49-F238E27FC236}">
                  <a16:creationId xmlns:a16="http://schemas.microsoft.com/office/drawing/2014/main" id="{D317AF99-5425-436A-B2F7-D1EBD2EBDB8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06" name="image103.png" descr="image103.png">
              <a:extLst>
                <a:ext uri="{FF2B5EF4-FFF2-40B4-BE49-F238E27FC236}">
                  <a16:creationId xmlns:a16="http://schemas.microsoft.com/office/drawing/2014/main" id="{BCCAD9DD-BDA0-4FD6-8F84-3611E5F97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07" name="Picture 4">
            <a:extLst>
              <a:ext uri="{FF2B5EF4-FFF2-40B4-BE49-F238E27FC236}">
                <a16:creationId xmlns:a16="http://schemas.microsoft.com/office/drawing/2014/main" id="{CF99A1FD-4D0D-49EC-8895-C2337E16B747}"/>
              </a:ext>
            </a:extLst>
          </p:cNvPr>
          <p:cNvGrpSpPr/>
          <p:nvPr/>
        </p:nvGrpSpPr>
        <p:grpSpPr>
          <a:xfrm>
            <a:off x="4886794" y="3597696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08" name="Rectangle">
              <a:extLst>
                <a:ext uri="{FF2B5EF4-FFF2-40B4-BE49-F238E27FC236}">
                  <a16:creationId xmlns:a16="http://schemas.microsoft.com/office/drawing/2014/main" id="{5537DCB7-2CAB-410C-8F1B-E5DD9BBE167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09" name="image103.png" descr="image103.png">
              <a:extLst>
                <a:ext uri="{FF2B5EF4-FFF2-40B4-BE49-F238E27FC236}">
                  <a16:creationId xmlns:a16="http://schemas.microsoft.com/office/drawing/2014/main" id="{EDB2F684-7885-4BB2-A861-89629F248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10" name="Picture 4">
            <a:extLst>
              <a:ext uri="{FF2B5EF4-FFF2-40B4-BE49-F238E27FC236}">
                <a16:creationId xmlns:a16="http://schemas.microsoft.com/office/drawing/2014/main" id="{71F8C31E-87CB-4751-96A1-304F1E138CCC}"/>
              </a:ext>
            </a:extLst>
          </p:cNvPr>
          <p:cNvGrpSpPr/>
          <p:nvPr/>
        </p:nvGrpSpPr>
        <p:grpSpPr>
          <a:xfrm>
            <a:off x="5266213" y="3625501"/>
            <a:ext cx="83598" cy="152657"/>
            <a:chOff x="0" y="0"/>
            <a:chExt cx="166252" cy="303593"/>
          </a:xfrm>
          <a:solidFill>
            <a:schemeClr val="accent2"/>
          </a:solidFill>
        </p:grpSpPr>
        <p:sp>
          <p:nvSpPr>
            <p:cNvPr id="2011" name="Rectangle">
              <a:extLst>
                <a:ext uri="{FF2B5EF4-FFF2-40B4-BE49-F238E27FC236}">
                  <a16:creationId xmlns:a16="http://schemas.microsoft.com/office/drawing/2014/main" id="{B0C0716B-8094-422D-BE6F-F94875AD674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12" name="image103.png" descr="image103.png">
              <a:extLst>
                <a:ext uri="{FF2B5EF4-FFF2-40B4-BE49-F238E27FC236}">
                  <a16:creationId xmlns:a16="http://schemas.microsoft.com/office/drawing/2014/main" id="{7176F7A4-0CD0-46E3-BF9E-5635804C8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13" name="Picture 4">
            <a:extLst>
              <a:ext uri="{FF2B5EF4-FFF2-40B4-BE49-F238E27FC236}">
                <a16:creationId xmlns:a16="http://schemas.microsoft.com/office/drawing/2014/main" id="{815E51EE-CDA0-42F6-8757-1CABCDD9B4CF}"/>
              </a:ext>
            </a:extLst>
          </p:cNvPr>
          <p:cNvGrpSpPr/>
          <p:nvPr/>
        </p:nvGrpSpPr>
        <p:grpSpPr>
          <a:xfrm>
            <a:off x="5287819" y="3475655"/>
            <a:ext cx="83598" cy="152657"/>
            <a:chOff x="0" y="0"/>
            <a:chExt cx="166252" cy="303593"/>
          </a:xfrm>
          <a:solidFill>
            <a:schemeClr val="accent2"/>
          </a:solidFill>
        </p:grpSpPr>
        <p:sp>
          <p:nvSpPr>
            <p:cNvPr id="2014" name="Rectangle">
              <a:extLst>
                <a:ext uri="{FF2B5EF4-FFF2-40B4-BE49-F238E27FC236}">
                  <a16:creationId xmlns:a16="http://schemas.microsoft.com/office/drawing/2014/main" id="{A667AE83-B15F-4A77-96B7-A8F8624EB79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15" name="image103.png" descr="image103.png">
              <a:extLst>
                <a:ext uri="{FF2B5EF4-FFF2-40B4-BE49-F238E27FC236}">
                  <a16:creationId xmlns:a16="http://schemas.microsoft.com/office/drawing/2014/main" id="{51BE331A-AE97-4C8C-B8B1-AB0D20E93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16" name="Picture 4">
            <a:extLst>
              <a:ext uri="{FF2B5EF4-FFF2-40B4-BE49-F238E27FC236}">
                <a16:creationId xmlns:a16="http://schemas.microsoft.com/office/drawing/2014/main" id="{522DFF9B-8F4F-46BD-AF1A-6E453B5FC880}"/>
              </a:ext>
            </a:extLst>
          </p:cNvPr>
          <p:cNvGrpSpPr/>
          <p:nvPr/>
        </p:nvGrpSpPr>
        <p:grpSpPr>
          <a:xfrm>
            <a:off x="4984435" y="3644765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017" name="Rectangle">
              <a:extLst>
                <a:ext uri="{FF2B5EF4-FFF2-40B4-BE49-F238E27FC236}">
                  <a16:creationId xmlns:a16="http://schemas.microsoft.com/office/drawing/2014/main" id="{477573D7-96AE-447D-96CD-4FB4B324835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18" name="image103.png" descr="image103.png">
              <a:extLst>
                <a:ext uri="{FF2B5EF4-FFF2-40B4-BE49-F238E27FC236}">
                  <a16:creationId xmlns:a16="http://schemas.microsoft.com/office/drawing/2014/main" id="{B02ADD00-8C50-490C-9395-B3F8E676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19" name="Picture 4">
            <a:extLst>
              <a:ext uri="{FF2B5EF4-FFF2-40B4-BE49-F238E27FC236}">
                <a16:creationId xmlns:a16="http://schemas.microsoft.com/office/drawing/2014/main" id="{DE48839D-FB7E-41BB-8801-4DE27BD75784}"/>
              </a:ext>
            </a:extLst>
          </p:cNvPr>
          <p:cNvGrpSpPr/>
          <p:nvPr/>
        </p:nvGrpSpPr>
        <p:grpSpPr>
          <a:xfrm>
            <a:off x="4781366" y="355024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020" name="Rectangle">
              <a:extLst>
                <a:ext uri="{FF2B5EF4-FFF2-40B4-BE49-F238E27FC236}">
                  <a16:creationId xmlns:a16="http://schemas.microsoft.com/office/drawing/2014/main" id="{531B21BA-EF55-48DE-A523-FE45FEA855D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21" name="image103.png" descr="image103.png">
              <a:extLst>
                <a:ext uri="{FF2B5EF4-FFF2-40B4-BE49-F238E27FC236}">
                  <a16:creationId xmlns:a16="http://schemas.microsoft.com/office/drawing/2014/main" id="{55B1BA46-0485-4491-8FC7-816AED646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22" name="Picture 4">
            <a:extLst>
              <a:ext uri="{FF2B5EF4-FFF2-40B4-BE49-F238E27FC236}">
                <a16:creationId xmlns:a16="http://schemas.microsoft.com/office/drawing/2014/main" id="{58EE80E5-A0B6-4074-B43F-75AC0CE74F45}"/>
              </a:ext>
            </a:extLst>
          </p:cNvPr>
          <p:cNvGrpSpPr/>
          <p:nvPr/>
        </p:nvGrpSpPr>
        <p:grpSpPr>
          <a:xfrm>
            <a:off x="5163868" y="348258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23" name="Rectangle">
              <a:extLst>
                <a:ext uri="{FF2B5EF4-FFF2-40B4-BE49-F238E27FC236}">
                  <a16:creationId xmlns:a16="http://schemas.microsoft.com/office/drawing/2014/main" id="{2C498B73-88A2-490B-A406-4777534C8A1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24" name="image103.png" descr="image103.png">
              <a:extLst>
                <a:ext uri="{FF2B5EF4-FFF2-40B4-BE49-F238E27FC236}">
                  <a16:creationId xmlns:a16="http://schemas.microsoft.com/office/drawing/2014/main" id="{A94C1728-2643-49DE-912A-F4CA68DB5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25" name="Picture 4">
            <a:extLst>
              <a:ext uri="{FF2B5EF4-FFF2-40B4-BE49-F238E27FC236}">
                <a16:creationId xmlns:a16="http://schemas.microsoft.com/office/drawing/2014/main" id="{37F5B613-B9F9-4D7E-96C6-71437581F718}"/>
              </a:ext>
            </a:extLst>
          </p:cNvPr>
          <p:cNvGrpSpPr/>
          <p:nvPr/>
        </p:nvGrpSpPr>
        <p:grpSpPr>
          <a:xfrm>
            <a:off x="5399003" y="353733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26" name="Rectangle">
              <a:extLst>
                <a:ext uri="{FF2B5EF4-FFF2-40B4-BE49-F238E27FC236}">
                  <a16:creationId xmlns:a16="http://schemas.microsoft.com/office/drawing/2014/main" id="{9C0AE720-729C-449F-9055-0208CD2B3A4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27" name="image103.png" descr="image103.png">
              <a:extLst>
                <a:ext uri="{FF2B5EF4-FFF2-40B4-BE49-F238E27FC236}">
                  <a16:creationId xmlns:a16="http://schemas.microsoft.com/office/drawing/2014/main" id="{475B2E18-4B36-4642-BA40-BC6F703DE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28" name="Picture 4">
            <a:extLst>
              <a:ext uri="{FF2B5EF4-FFF2-40B4-BE49-F238E27FC236}">
                <a16:creationId xmlns:a16="http://schemas.microsoft.com/office/drawing/2014/main" id="{E4184705-2042-44A1-8F82-A38A8333B150}"/>
              </a:ext>
            </a:extLst>
          </p:cNvPr>
          <p:cNvGrpSpPr/>
          <p:nvPr/>
        </p:nvGrpSpPr>
        <p:grpSpPr>
          <a:xfrm>
            <a:off x="5124741" y="3651633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29" name="Rectangle">
              <a:extLst>
                <a:ext uri="{FF2B5EF4-FFF2-40B4-BE49-F238E27FC236}">
                  <a16:creationId xmlns:a16="http://schemas.microsoft.com/office/drawing/2014/main" id="{BB5B10DC-AA51-4FAB-815A-8EC9B9259A6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30" name="image103.png" descr="image103.png">
              <a:extLst>
                <a:ext uri="{FF2B5EF4-FFF2-40B4-BE49-F238E27FC236}">
                  <a16:creationId xmlns:a16="http://schemas.microsoft.com/office/drawing/2014/main" id="{BD6111AB-9699-4A40-BA40-321704C7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31" name="Picture 4">
            <a:extLst>
              <a:ext uri="{FF2B5EF4-FFF2-40B4-BE49-F238E27FC236}">
                <a16:creationId xmlns:a16="http://schemas.microsoft.com/office/drawing/2014/main" id="{9EA9BCD6-CC89-408B-9DD9-B6C5DAFC6C56}"/>
              </a:ext>
            </a:extLst>
          </p:cNvPr>
          <p:cNvGrpSpPr/>
          <p:nvPr/>
        </p:nvGrpSpPr>
        <p:grpSpPr>
          <a:xfrm>
            <a:off x="4935418" y="3481782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32" name="Rectangle">
              <a:extLst>
                <a:ext uri="{FF2B5EF4-FFF2-40B4-BE49-F238E27FC236}">
                  <a16:creationId xmlns:a16="http://schemas.microsoft.com/office/drawing/2014/main" id="{A2412272-91B4-475F-A86A-EBA0C54F810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33" name="image103.png" descr="image103.png">
              <a:extLst>
                <a:ext uri="{FF2B5EF4-FFF2-40B4-BE49-F238E27FC236}">
                  <a16:creationId xmlns:a16="http://schemas.microsoft.com/office/drawing/2014/main" id="{4D04C710-C146-474D-A769-4D981F253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34" name="Picture 4">
            <a:extLst>
              <a:ext uri="{FF2B5EF4-FFF2-40B4-BE49-F238E27FC236}">
                <a16:creationId xmlns:a16="http://schemas.microsoft.com/office/drawing/2014/main" id="{10DE7080-C760-48A8-8612-BDD24FEBCDA6}"/>
              </a:ext>
            </a:extLst>
          </p:cNvPr>
          <p:cNvGrpSpPr/>
          <p:nvPr/>
        </p:nvGrpSpPr>
        <p:grpSpPr>
          <a:xfrm>
            <a:off x="4645365" y="3460593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35" name="Rectangle">
              <a:extLst>
                <a:ext uri="{FF2B5EF4-FFF2-40B4-BE49-F238E27FC236}">
                  <a16:creationId xmlns:a16="http://schemas.microsoft.com/office/drawing/2014/main" id="{D0C13B63-60F5-44C6-B34D-BC6D1D5B353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36" name="image103.png" descr="image103.png">
              <a:extLst>
                <a:ext uri="{FF2B5EF4-FFF2-40B4-BE49-F238E27FC236}">
                  <a16:creationId xmlns:a16="http://schemas.microsoft.com/office/drawing/2014/main" id="{5DE5F3CF-72B7-41FD-8703-42515D568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37" name="Picture 4">
            <a:extLst>
              <a:ext uri="{FF2B5EF4-FFF2-40B4-BE49-F238E27FC236}">
                <a16:creationId xmlns:a16="http://schemas.microsoft.com/office/drawing/2014/main" id="{41759BB8-484D-464B-8CF0-60DD4889A910}"/>
              </a:ext>
            </a:extLst>
          </p:cNvPr>
          <p:cNvGrpSpPr/>
          <p:nvPr/>
        </p:nvGrpSpPr>
        <p:grpSpPr>
          <a:xfrm>
            <a:off x="5268794" y="3618412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038" name="Rectangle">
              <a:extLst>
                <a:ext uri="{FF2B5EF4-FFF2-40B4-BE49-F238E27FC236}">
                  <a16:creationId xmlns:a16="http://schemas.microsoft.com/office/drawing/2014/main" id="{BE7E9CAA-792B-4F72-B660-3277803C9E8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39" name="image103.png" descr="image103.png">
              <a:extLst>
                <a:ext uri="{FF2B5EF4-FFF2-40B4-BE49-F238E27FC236}">
                  <a16:creationId xmlns:a16="http://schemas.microsoft.com/office/drawing/2014/main" id="{D8FA80B9-E699-4B99-88A7-944A9ABA6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40" name="Picture 4">
            <a:extLst>
              <a:ext uri="{FF2B5EF4-FFF2-40B4-BE49-F238E27FC236}">
                <a16:creationId xmlns:a16="http://schemas.microsoft.com/office/drawing/2014/main" id="{A62962A2-18E1-430B-895E-CB4690370B05}"/>
              </a:ext>
            </a:extLst>
          </p:cNvPr>
          <p:cNvGrpSpPr/>
          <p:nvPr/>
        </p:nvGrpSpPr>
        <p:grpSpPr>
          <a:xfrm>
            <a:off x="5290400" y="3468566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041" name="Rectangle">
              <a:extLst>
                <a:ext uri="{FF2B5EF4-FFF2-40B4-BE49-F238E27FC236}">
                  <a16:creationId xmlns:a16="http://schemas.microsoft.com/office/drawing/2014/main" id="{DD2047A8-BDD4-4C3D-923B-E2456D1E5A9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42" name="image103.png" descr="image103.png">
              <a:extLst>
                <a:ext uri="{FF2B5EF4-FFF2-40B4-BE49-F238E27FC236}">
                  <a16:creationId xmlns:a16="http://schemas.microsoft.com/office/drawing/2014/main" id="{0A7A8349-ABB1-43FB-B1AF-CF9EBB4B4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2043" name="Oval 2042">
            <a:extLst>
              <a:ext uri="{FF2B5EF4-FFF2-40B4-BE49-F238E27FC236}">
                <a16:creationId xmlns:a16="http://schemas.microsoft.com/office/drawing/2014/main" id="{78E14656-DE2A-4780-9888-7707AE9CF5C4}"/>
              </a:ext>
            </a:extLst>
          </p:cNvPr>
          <p:cNvSpPr/>
          <p:nvPr/>
        </p:nvSpPr>
        <p:spPr>
          <a:xfrm>
            <a:off x="4502644" y="3431493"/>
            <a:ext cx="1225761" cy="1225761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044" name="Picture 4">
            <a:extLst>
              <a:ext uri="{FF2B5EF4-FFF2-40B4-BE49-F238E27FC236}">
                <a16:creationId xmlns:a16="http://schemas.microsoft.com/office/drawing/2014/main" id="{E5B54E14-C097-4C76-959F-23E7F3468BB7}"/>
              </a:ext>
            </a:extLst>
          </p:cNvPr>
          <p:cNvGrpSpPr/>
          <p:nvPr/>
        </p:nvGrpSpPr>
        <p:grpSpPr>
          <a:xfrm>
            <a:off x="5148344" y="260115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45" name="Rectangle">
              <a:extLst>
                <a:ext uri="{FF2B5EF4-FFF2-40B4-BE49-F238E27FC236}">
                  <a16:creationId xmlns:a16="http://schemas.microsoft.com/office/drawing/2014/main" id="{716E65B2-7E0E-4CE3-9AE3-3D80C22CB9E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46" name="image103.png" descr="image103.png">
              <a:extLst>
                <a:ext uri="{FF2B5EF4-FFF2-40B4-BE49-F238E27FC236}">
                  <a16:creationId xmlns:a16="http://schemas.microsoft.com/office/drawing/2014/main" id="{ADD086A2-538F-4D0C-AAA8-3530AD7C1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47" name="Picture 4">
            <a:extLst>
              <a:ext uri="{FF2B5EF4-FFF2-40B4-BE49-F238E27FC236}">
                <a16:creationId xmlns:a16="http://schemas.microsoft.com/office/drawing/2014/main" id="{C89356BB-E12C-40EF-BA35-6DF4564E08A6}"/>
              </a:ext>
            </a:extLst>
          </p:cNvPr>
          <p:cNvGrpSpPr/>
          <p:nvPr/>
        </p:nvGrpSpPr>
        <p:grpSpPr>
          <a:xfrm>
            <a:off x="5555102" y="3416643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48" name="Rectangle">
              <a:extLst>
                <a:ext uri="{FF2B5EF4-FFF2-40B4-BE49-F238E27FC236}">
                  <a16:creationId xmlns:a16="http://schemas.microsoft.com/office/drawing/2014/main" id="{7CC78414-C9EB-453F-A92D-44CBA81D1E9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49" name="image103.png" descr="image103.png">
              <a:extLst>
                <a:ext uri="{FF2B5EF4-FFF2-40B4-BE49-F238E27FC236}">
                  <a16:creationId xmlns:a16="http://schemas.microsoft.com/office/drawing/2014/main" id="{284A6F0C-2A57-48E6-93ED-C59B357F1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50" name="Picture 4">
            <a:extLst>
              <a:ext uri="{FF2B5EF4-FFF2-40B4-BE49-F238E27FC236}">
                <a16:creationId xmlns:a16="http://schemas.microsoft.com/office/drawing/2014/main" id="{4D116D10-144F-4C43-A3FC-8609BEC2635B}"/>
              </a:ext>
            </a:extLst>
          </p:cNvPr>
          <p:cNvGrpSpPr/>
          <p:nvPr/>
        </p:nvGrpSpPr>
        <p:grpSpPr>
          <a:xfrm>
            <a:off x="4914855" y="261992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51" name="Rectangle">
              <a:extLst>
                <a:ext uri="{FF2B5EF4-FFF2-40B4-BE49-F238E27FC236}">
                  <a16:creationId xmlns:a16="http://schemas.microsoft.com/office/drawing/2014/main" id="{C0A61E98-F915-4CAF-A954-FAA0CDDE0BC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52" name="image103.png" descr="image103.png">
              <a:extLst>
                <a:ext uri="{FF2B5EF4-FFF2-40B4-BE49-F238E27FC236}">
                  <a16:creationId xmlns:a16="http://schemas.microsoft.com/office/drawing/2014/main" id="{FF138918-0F9B-4E62-A858-CF6905A2B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53" name="Picture 4">
            <a:extLst>
              <a:ext uri="{FF2B5EF4-FFF2-40B4-BE49-F238E27FC236}">
                <a16:creationId xmlns:a16="http://schemas.microsoft.com/office/drawing/2014/main" id="{C2ACDD0F-CD51-45DF-BDD9-322535438B19}"/>
              </a:ext>
            </a:extLst>
          </p:cNvPr>
          <p:cNvGrpSpPr/>
          <p:nvPr/>
        </p:nvGrpSpPr>
        <p:grpSpPr>
          <a:xfrm>
            <a:off x="5387937" y="269681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54" name="Rectangle">
              <a:extLst>
                <a:ext uri="{FF2B5EF4-FFF2-40B4-BE49-F238E27FC236}">
                  <a16:creationId xmlns:a16="http://schemas.microsoft.com/office/drawing/2014/main" id="{8FE0B838-8260-4402-8FDE-A0A45C47118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55" name="image103.png" descr="image103.png">
              <a:extLst>
                <a:ext uri="{FF2B5EF4-FFF2-40B4-BE49-F238E27FC236}">
                  <a16:creationId xmlns:a16="http://schemas.microsoft.com/office/drawing/2014/main" id="{6CD89A63-227D-4603-988C-9F0137B92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56" name="Picture 4">
            <a:extLst>
              <a:ext uri="{FF2B5EF4-FFF2-40B4-BE49-F238E27FC236}">
                <a16:creationId xmlns:a16="http://schemas.microsoft.com/office/drawing/2014/main" id="{AF6A13AC-809D-4C1C-9AAA-00FF8482F625}"/>
              </a:ext>
            </a:extLst>
          </p:cNvPr>
          <p:cNvGrpSpPr/>
          <p:nvPr/>
        </p:nvGrpSpPr>
        <p:grpSpPr>
          <a:xfrm>
            <a:off x="4804560" y="2663347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57" name="Rectangle">
              <a:extLst>
                <a:ext uri="{FF2B5EF4-FFF2-40B4-BE49-F238E27FC236}">
                  <a16:creationId xmlns:a16="http://schemas.microsoft.com/office/drawing/2014/main" id="{3283AA04-0F2C-49A8-8FC2-61B9C609663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58" name="image103.png" descr="image103.png">
              <a:extLst>
                <a:ext uri="{FF2B5EF4-FFF2-40B4-BE49-F238E27FC236}">
                  <a16:creationId xmlns:a16="http://schemas.microsoft.com/office/drawing/2014/main" id="{36AF7EBE-E407-494F-9C03-8889098BC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59" name="Picture 4">
            <a:extLst>
              <a:ext uri="{FF2B5EF4-FFF2-40B4-BE49-F238E27FC236}">
                <a16:creationId xmlns:a16="http://schemas.microsoft.com/office/drawing/2014/main" id="{43236205-0D12-4D1B-B6C2-D3EDA05DD194}"/>
              </a:ext>
            </a:extLst>
          </p:cNvPr>
          <p:cNvGrpSpPr/>
          <p:nvPr/>
        </p:nvGrpSpPr>
        <p:grpSpPr>
          <a:xfrm>
            <a:off x="5038406" y="259498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060" name="Rectangle">
              <a:extLst>
                <a:ext uri="{FF2B5EF4-FFF2-40B4-BE49-F238E27FC236}">
                  <a16:creationId xmlns:a16="http://schemas.microsoft.com/office/drawing/2014/main" id="{A86734CE-7E7B-49F6-979F-292CC127366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61" name="image103.png" descr="image103.png">
              <a:extLst>
                <a:ext uri="{FF2B5EF4-FFF2-40B4-BE49-F238E27FC236}">
                  <a16:creationId xmlns:a16="http://schemas.microsoft.com/office/drawing/2014/main" id="{AEB07655-7F57-4831-9B8E-5EC24A7BD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62" name="Picture 4">
            <a:extLst>
              <a:ext uri="{FF2B5EF4-FFF2-40B4-BE49-F238E27FC236}">
                <a16:creationId xmlns:a16="http://schemas.microsoft.com/office/drawing/2014/main" id="{9E025D22-9E0E-4767-A759-713A3B31F667}"/>
              </a:ext>
            </a:extLst>
          </p:cNvPr>
          <p:cNvGrpSpPr/>
          <p:nvPr/>
        </p:nvGrpSpPr>
        <p:grpSpPr>
          <a:xfrm>
            <a:off x="5268064" y="263503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063" name="Rectangle">
              <a:extLst>
                <a:ext uri="{FF2B5EF4-FFF2-40B4-BE49-F238E27FC236}">
                  <a16:creationId xmlns:a16="http://schemas.microsoft.com/office/drawing/2014/main" id="{A65EF4DB-7362-4061-9950-9CB46E270BF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64" name="image103.png" descr="image103.png">
              <a:extLst>
                <a:ext uri="{FF2B5EF4-FFF2-40B4-BE49-F238E27FC236}">
                  <a16:creationId xmlns:a16="http://schemas.microsoft.com/office/drawing/2014/main" id="{CAE7300A-B4E2-412B-9955-103223BF9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65" name="Picture 4">
            <a:extLst>
              <a:ext uri="{FF2B5EF4-FFF2-40B4-BE49-F238E27FC236}">
                <a16:creationId xmlns:a16="http://schemas.microsoft.com/office/drawing/2014/main" id="{3A9918D8-A963-469D-81B8-C673EF283363}"/>
              </a:ext>
            </a:extLst>
          </p:cNvPr>
          <p:cNvGrpSpPr/>
          <p:nvPr/>
        </p:nvGrpSpPr>
        <p:grpSpPr>
          <a:xfrm>
            <a:off x="5476968" y="2773310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066" name="Rectangle">
              <a:extLst>
                <a:ext uri="{FF2B5EF4-FFF2-40B4-BE49-F238E27FC236}">
                  <a16:creationId xmlns:a16="http://schemas.microsoft.com/office/drawing/2014/main" id="{F6619582-C5DE-4210-890E-1901FF4D2DC4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67" name="image103.png" descr="image103.png">
              <a:extLst>
                <a:ext uri="{FF2B5EF4-FFF2-40B4-BE49-F238E27FC236}">
                  <a16:creationId xmlns:a16="http://schemas.microsoft.com/office/drawing/2014/main" id="{4C4AD458-748B-4426-B04B-2FB4E2A46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68" name="Picture 4">
            <a:extLst>
              <a:ext uri="{FF2B5EF4-FFF2-40B4-BE49-F238E27FC236}">
                <a16:creationId xmlns:a16="http://schemas.microsoft.com/office/drawing/2014/main" id="{A78DF2D3-5801-4CA6-BC9E-FB16612E9C34}"/>
              </a:ext>
            </a:extLst>
          </p:cNvPr>
          <p:cNvGrpSpPr/>
          <p:nvPr/>
        </p:nvGrpSpPr>
        <p:grpSpPr>
          <a:xfrm>
            <a:off x="5221777" y="5087700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69" name="Rectangle">
              <a:extLst>
                <a:ext uri="{FF2B5EF4-FFF2-40B4-BE49-F238E27FC236}">
                  <a16:creationId xmlns:a16="http://schemas.microsoft.com/office/drawing/2014/main" id="{50F63BA7-566A-48E4-A3B9-1500B1C27CE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70" name="image103.png" descr="image103.png">
              <a:extLst>
                <a:ext uri="{FF2B5EF4-FFF2-40B4-BE49-F238E27FC236}">
                  <a16:creationId xmlns:a16="http://schemas.microsoft.com/office/drawing/2014/main" id="{977672B0-A952-4417-BF75-293BF286D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71" name="Picture 4">
            <a:extLst>
              <a:ext uri="{FF2B5EF4-FFF2-40B4-BE49-F238E27FC236}">
                <a16:creationId xmlns:a16="http://schemas.microsoft.com/office/drawing/2014/main" id="{5E29E584-7996-4740-9CE9-0EEABA99B668}"/>
              </a:ext>
            </a:extLst>
          </p:cNvPr>
          <p:cNvGrpSpPr/>
          <p:nvPr/>
        </p:nvGrpSpPr>
        <p:grpSpPr>
          <a:xfrm>
            <a:off x="4900966" y="481535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72" name="Rectangle">
              <a:extLst>
                <a:ext uri="{FF2B5EF4-FFF2-40B4-BE49-F238E27FC236}">
                  <a16:creationId xmlns:a16="http://schemas.microsoft.com/office/drawing/2014/main" id="{64BDF9C5-4F7B-4920-8BDE-E8E735689F6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73" name="image103.png" descr="image103.png">
              <a:extLst>
                <a:ext uri="{FF2B5EF4-FFF2-40B4-BE49-F238E27FC236}">
                  <a16:creationId xmlns:a16="http://schemas.microsoft.com/office/drawing/2014/main" id="{ABE46801-B6FA-4590-9B3D-F15577998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74" name="Picture 4">
            <a:extLst>
              <a:ext uri="{FF2B5EF4-FFF2-40B4-BE49-F238E27FC236}">
                <a16:creationId xmlns:a16="http://schemas.microsoft.com/office/drawing/2014/main" id="{A16D11D4-B356-40EF-B433-962E4B29230A}"/>
              </a:ext>
            </a:extLst>
          </p:cNvPr>
          <p:cNvGrpSpPr/>
          <p:nvPr/>
        </p:nvGrpSpPr>
        <p:grpSpPr>
          <a:xfrm>
            <a:off x="5015266" y="4929658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75" name="Rectangle">
              <a:extLst>
                <a:ext uri="{FF2B5EF4-FFF2-40B4-BE49-F238E27FC236}">
                  <a16:creationId xmlns:a16="http://schemas.microsoft.com/office/drawing/2014/main" id="{01D7764A-58E9-49BE-BB39-A8D7946831E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76" name="image103.png" descr="image103.png">
              <a:extLst>
                <a:ext uri="{FF2B5EF4-FFF2-40B4-BE49-F238E27FC236}">
                  <a16:creationId xmlns:a16="http://schemas.microsoft.com/office/drawing/2014/main" id="{1F948201-255C-4913-A55D-42C27603F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77" name="Picture 4">
            <a:extLst>
              <a:ext uri="{FF2B5EF4-FFF2-40B4-BE49-F238E27FC236}">
                <a16:creationId xmlns:a16="http://schemas.microsoft.com/office/drawing/2014/main" id="{ABC429F7-6FAA-4326-BF02-48FBD95B2F57}"/>
              </a:ext>
            </a:extLst>
          </p:cNvPr>
          <p:cNvGrpSpPr/>
          <p:nvPr/>
        </p:nvGrpSpPr>
        <p:grpSpPr>
          <a:xfrm>
            <a:off x="5216287" y="489716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78" name="Rectangle">
              <a:extLst>
                <a:ext uri="{FF2B5EF4-FFF2-40B4-BE49-F238E27FC236}">
                  <a16:creationId xmlns:a16="http://schemas.microsoft.com/office/drawing/2014/main" id="{3F048B27-9A04-4DAB-A3E2-47990DA7F5C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79" name="image103.png" descr="image103.png">
              <a:extLst>
                <a:ext uri="{FF2B5EF4-FFF2-40B4-BE49-F238E27FC236}">
                  <a16:creationId xmlns:a16="http://schemas.microsoft.com/office/drawing/2014/main" id="{14619F75-D8ED-4239-983A-37EE1D13D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80" name="Picture 4">
            <a:extLst>
              <a:ext uri="{FF2B5EF4-FFF2-40B4-BE49-F238E27FC236}">
                <a16:creationId xmlns:a16="http://schemas.microsoft.com/office/drawing/2014/main" id="{4E6ACA88-686E-4531-AA62-E888A79B3C25}"/>
              </a:ext>
            </a:extLst>
          </p:cNvPr>
          <p:cNvGrpSpPr/>
          <p:nvPr/>
        </p:nvGrpSpPr>
        <p:grpSpPr>
          <a:xfrm>
            <a:off x="5315405" y="5179623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81" name="Rectangle">
              <a:extLst>
                <a:ext uri="{FF2B5EF4-FFF2-40B4-BE49-F238E27FC236}">
                  <a16:creationId xmlns:a16="http://schemas.microsoft.com/office/drawing/2014/main" id="{085A92A9-26DB-4868-BD58-CC26666EC24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82" name="image103.png" descr="image103.png">
              <a:extLst>
                <a:ext uri="{FF2B5EF4-FFF2-40B4-BE49-F238E27FC236}">
                  <a16:creationId xmlns:a16="http://schemas.microsoft.com/office/drawing/2014/main" id="{132434AC-190A-41F3-B9F9-C38A8780D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83" name="Picture 4">
            <a:extLst>
              <a:ext uri="{FF2B5EF4-FFF2-40B4-BE49-F238E27FC236}">
                <a16:creationId xmlns:a16="http://schemas.microsoft.com/office/drawing/2014/main" id="{558B0404-C929-47AD-A652-DDECECDF95A4}"/>
              </a:ext>
            </a:extLst>
          </p:cNvPr>
          <p:cNvGrpSpPr/>
          <p:nvPr/>
        </p:nvGrpSpPr>
        <p:grpSpPr>
          <a:xfrm>
            <a:off x="4978411" y="524724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84" name="Rectangle">
              <a:extLst>
                <a:ext uri="{FF2B5EF4-FFF2-40B4-BE49-F238E27FC236}">
                  <a16:creationId xmlns:a16="http://schemas.microsoft.com/office/drawing/2014/main" id="{FCC752D3-76A3-42C2-8773-DB124E39129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85" name="image103.png" descr="image103.png">
              <a:extLst>
                <a:ext uri="{FF2B5EF4-FFF2-40B4-BE49-F238E27FC236}">
                  <a16:creationId xmlns:a16="http://schemas.microsoft.com/office/drawing/2014/main" id="{0B1E9819-E425-4FCE-8C9F-68466B8E1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86" name="Picture 4">
            <a:extLst>
              <a:ext uri="{FF2B5EF4-FFF2-40B4-BE49-F238E27FC236}">
                <a16:creationId xmlns:a16="http://schemas.microsoft.com/office/drawing/2014/main" id="{96CF7926-015F-41C2-9EE0-F100DD7E3C8A}"/>
              </a:ext>
            </a:extLst>
          </p:cNvPr>
          <p:cNvGrpSpPr/>
          <p:nvPr/>
        </p:nvGrpSpPr>
        <p:grpSpPr>
          <a:xfrm>
            <a:off x="4703816" y="485309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87" name="Rectangle">
              <a:extLst>
                <a:ext uri="{FF2B5EF4-FFF2-40B4-BE49-F238E27FC236}">
                  <a16:creationId xmlns:a16="http://schemas.microsoft.com/office/drawing/2014/main" id="{0ABDD2A3-5D6E-47A8-96B3-091B04A83569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88" name="image103.png" descr="image103.png">
              <a:extLst>
                <a:ext uri="{FF2B5EF4-FFF2-40B4-BE49-F238E27FC236}">
                  <a16:creationId xmlns:a16="http://schemas.microsoft.com/office/drawing/2014/main" id="{9CE7DC55-46FD-46AC-8F0F-D6BA900CC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89" name="Picture 4">
            <a:extLst>
              <a:ext uri="{FF2B5EF4-FFF2-40B4-BE49-F238E27FC236}">
                <a16:creationId xmlns:a16="http://schemas.microsoft.com/office/drawing/2014/main" id="{F756E486-011A-4383-95BF-BFF632F74DED}"/>
              </a:ext>
            </a:extLst>
          </p:cNvPr>
          <p:cNvGrpSpPr/>
          <p:nvPr/>
        </p:nvGrpSpPr>
        <p:grpSpPr>
          <a:xfrm>
            <a:off x="5489905" y="485309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90" name="Rectangle">
              <a:extLst>
                <a:ext uri="{FF2B5EF4-FFF2-40B4-BE49-F238E27FC236}">
                  <a16:creationId xmlns:a16="http://schemas.microsoft.com/office/drawing/2014/main" id="{3B0E5809-B7FB-4751-A060-8C164C3D18C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91" name="image103.png" descr="image103.png">
              <a:extLst>
                <a:ext uri="{FF2B5EF4-FFF2-40B4-BE49-F238E27FC236}">
                  <a16:creationId xmlns:a16="http://schemas.microsoft.com/office/drawing/2014/main" id="{70E09B5E-54AD-4DBC-A9EF-FB9704DA0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92" name="Picture 4">
            <a:extLst>
              <a:ext uri="{FF2B5EF4-FFF2-40B4-BE49-F238E27FC236}">
                <a16:creationId xmlns:a16="http://schemas.microsoft.com/office/drawing/2014/main" id="{1F8ED74C-BA64-4E34-843C-4C064B88AE7B}"/>
              </a:ext>
            </a:extLst>
          </p:cNvPr>
          <p:cNvGrpSpPr/>
          <p:nvPr/>
        </p:nvGrpSpPr>
        <p:grpSpPr>
          <a:xfrm>
            <a:off x="5062961" y="5128436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093" name="Rectangle">
              <a:extLst>
                <a:ext uri="{FF2B5EF4-FFF2-40B4-BE49-F238E27FC236}">
                  <a16:creationId xmlns:a16="http://schemas.microsoft.com/office/drawing/2014/main" id="{7C1BCE60-744A-408C-9A9D-D6E584050D6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094" name="image103.png" descr="image103.png">
              <a:extLst>
                <a:ext uri="{FF2B5EF4-FFF2-40B4-BE49-F238E27FC236}">
                  <a16:creationId xmlns:a16="http://schemas.microsoft.com/office/drawing/2014/main" id="{109CF187-4045-4204-B656-DDA77040B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95" name="Picture 4">
            <a:extLst>
              <a:ext uri="{FF2B5EF4-FFF2-40B4-BE49-F238E27FC236}">
                <a16:creationId xmlns:a16="http://schemas.microsoft.com/office/drawing/2014/main" id="{73C7C9EB-C4B8-4E7E-980D-F35DF464BE41}"/>
              </a:ext>
            </a:extLst>
          </p:cNvPr>
          <p:cNvGrpSpPr/>
          <p:nvPr/>
        </p:nvGrpSpPr>
        <p:grpSpPr>
          <a:xfrm>
            <a:off x="5135188" y="501401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96" name="Rectangle">
              <a:extLst>
                <a:ext uri="{FF2B5EF4-FFF2-40B4-BE49-F238E27FC236}">
                  <a16:creationId xmlns:a16="http://schemas.microsoft.com/office/drawing/2014/main" id="{ADBD8698-E9E0-434C-8AF3-F399BCD6A79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097" name="image103.png" descr="image103.png">
              <a:extLst>
                <a:ext uri="{FF2B5EF4-FFF2-40B4-BE49-F238E27FC236}">
                  <a16:creationId xmlns:a16="http://schemas.microsoft.com/office/drawing/2014/main" id="{8AE54FB1-A8C0-4B87-B7DE-ABE80D6B1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098" name="Picture 4">
            <a:extLst>
              <a:ext uri="{FF2B5EF4-FFF2-40B4-BE49-F238E27FC236}">
                <a16:creationId xmlns:a16="http://schemas.microsoft.com/office/drawing/2014/main" id="{C97558D8-FE2B-40EC-B4BD-206A8F73FCC5}"/>
              </a:ext>
            </a:extLst>
          </p:cNvPr>
          <p:cNvGrpSpPr/>
          <p:nvPr/>
        </p:nvGrpSpPr>
        <p:grpSpPr>
          <a:xfrm>
            <a:off x="5311272" y="5016504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099" name="Rectangle">
              <a:extLst>
                <a:ext uri="{FF2B5EF4-FFF2-40B4-BE49-F238E27FC236}">
                  <a16:creationId xmlns:a16="http://schemas.microsoft.com/office/drawing/2014/main" id="{60C85811-C9B9-40CA-AAD7-E289B50AD54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00" name="image103.png" descr="image103.png">
              <a:extLst>
                <a:ext uri="{FF2B5EF4-FFF2-40B4-BE49-F238E27FC236}">
                  <a16:creationId xmlns:a16="http://schemas.microsoft.com/office/drawing/2014/main" id="{FE7DFADF-2094-4ED4-AF08-9F9D38015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01" name="Picture 4">
            <a:extLst>
              <a:ext uri="{FF2B5EF4-FFF2-40B4-BE49-F238E27FC236}">
                <a16:creationId xmlns:a16="http://schemas.microsoft.com/office/drawing/2014/main" id="{FDE9A943-F133-448C-A27E-58717A00F803}"/>
              </a:ext>
            </a:extLst>
          </p:cNvPr>
          <p:cNvGrpSpPr/>
          <p:nvPr/>
        </p:nvGrpSpPr>
        <p:grpSpPr>
          <a:xfrm>
            <a:off x="5401479" y="5116538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102" name="Rectangle">
              <a:extLst>
                <a:ext uri="{FF2B5EF4-FFF2-40B4-BE49-F238E27FC236}">
                  <a16:creationId xmlns:a16="http://schemas.microsoft.com/office/drawing/2014/main" id="{826EFDFA-54B4-48FB-895B-768518D0AE8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03" name="image103.png" descr="image103.png">
              <a:extLst>
                <a:ext uri="{FF2B5EF4-FFF2-40B4-BE49-F238E27FC236}">
                  <a16:creationId xmlns:a16="http://schemas.microsoft.com/office/drawing/2014/main" id="{01C2AB91-B058-4787-B44F-41D327289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04" name="Picture 4">
            <a:extLst>
              <a:ext uri="{FF2B5EF4-FFF2-40B4-BE49-F238E27FC236}">
                <a16:creationId xmlns:a16="http://schemas.microsoft.com/office/drawing/2014/main" id="{54E970AB-C0F4-4C24-9B79-50589963C1D5}"/>
              </a:ext>
            </a:extLst>
          </p:cNvPr>
          <p:cNvGrpSpPr/>
          <p:nvPr/>
        </p:nvGrpSpPr>
        <p:grpSpPr>
          <a:xfrm>
            <a:off x="5275781" y="4780685"/>
            <a:ext cx="83598" cy="152657"/>
            <a:chOff x="0" y="0"/>
            <a:chExt cx="166252" cy="303593"/>
          </a:xfrm>
          <a:solidFill>
            <a:srgbClr val="FF0000"/>
          </a:solidFill>
        </p:grpSpPr>
        <p:sp>
          <p:nvSpPr>
            <p:cNvPr id="2105" name="Rectangle">
              <a:extLst>
                <a:ext uri="{FF2B5EF4-FFF2-40B4-BE49-F238E27FC236}">
                  <a16:creationId xmlns:a16="http://schemas.microsoft.com/office/drawing/2014/main" id="{ECCCEF62-78E9-45BA-8597-F35CE875D93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06" name="image103.png" descr="image103.png">
              <a:extLst>
                <a:ext uri="{FF2B5EF4-FFF2-40B4-BE49-F238E27FC236}">
                  <a16:creationId xmlns:a16="http://schemas.microsoft.com/office/drawing/2014/main" id="{DAC7669D-71C0-4C40-93A2-FED63B9E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07" name="Picture 4">
            <a:extLst>
              <a:ext uri="{FF2B5EF4-FFF2-40B4-BE49-F238E27FC236}">
                <a16:creationId xmlns:a16="http://schemas.microsoft.com/office/drawing/2014/main" id="{E8C40654-E7BC-4E06-8364-9792FB9C21A5}"/>
              </a:ext>
            </a:extLst>
          </p:cNvPr>
          <p:cNvGrpSpPr/>
          <p:nvPr/>
        </p:nvGrpSpPr>
        <p:grpSpPr>
          <a:xfrm>
            <a:off x="4734790" y="514343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08" name="Rectangle">
              <a:extLst>
                <a:ext uri="{FF2B5EF4-FFF2-40B4-BE49-F238E27FC236}">
                  <a16:creationId xmlns:a16="http://schemas.microsoft.com/office/drawing/2014/main" id="{1EA9BF96-21C2-45FC-BFE9-661139BBF52A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09" name="image103.png" descr="image103.png">
              <a:extLst>
                <a:ext uri="{FF2B5EF4-FFF2-40B4-BE49-F238E27FC236}">
                  <a16:creationId xmlns:a16="http://schemas.microsoft.com/office/drawing/2014/main" id="{38725EF3-DF6A-4C0F-96E4-CBF8FCE9A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10" name="Picture 4">
            <a:extLst>
              <a:ext uri="{FF2B5EF4-FFF2-40B4-BE49-F238E27FC236}">
                <a16:creationId xmlns:a16="http://schemas.microsoft.com/office/drawing/2014/main" id="{03CA4A21-6D24-41FA-9F11-1D50E0715ABD}"/>
              </a:ext>
            </a:extLst>
          </p:cNvPr>
          <p:cNvGrpSpPr/>
          <p:nvPr/>
        </p:nvGrpSpPr>
        <p:grpSpPr>
          <a:xfrm>
            <a:off x="4943481" y="5026620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11" name="Rectangle">
              <a:extLst>
                <a:ext uri="{FF2B5EF4-FFF2-40B4-BE49-F238E27FC236}">
                  <a16:creationId xmlns:a16="http://schemas.microsoft.com/office/drawing/2014/main" id="{733DC42D-CE18-491D-8BC9-5FDD5998EE9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12" name="image103.png" descr="image103.png">
              <a:extLst>
                <a:ext uri="{FF2B5EF4-FFF2-40B4-BE49-F238E27FC236}">
                  <a16:creationId xmlns:a16="http://schemas.microsoft.com/office/drawing/2014/main" id="{081ED9A1-0208-4801-B011-28039D173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13" name="Picture 4">
            <a:extLst>
              <a:ext uri="{FF2B5EF4-FFF2-40B4-BE49-F238E27FC236}">
                <a16:creationId xmlns:a16="http://schemas.microsoft.com/office/drawing/2014/main" id="{13BA36C2-C066-4219-B0E6-7174EF1291E2}"/>
              </a:ext>
            </a:extLst>
          </p:cNvPr>
          <p:cNvGrpSpPr/>
          <p:nvPr/>
        </p:nvGrpSpPr>
        <p:grpSpPr>
          <a:xfrm>
            <a:off x="5492563" y="5056227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14" name="Rectangle">
              <a:extLst>
                <a:ext uri="{FF2B5EF4-FFF2-40B4-BE49-F238E27FC236}">
                  <a16:creationId xmlns:a16="http://schemas.microsoft.com/office/drawing/2014/main" id="{B16D6AD1-9AB4-4C8E-98A4-9F1CE4354F9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15" name="image103.png" descr="image103.png">
              <a:extLst>
                <a:ext uri="{FF2B5EF4-FFF2-40B4-BE49-F238E27FC236}">
                  <a16:creationId xmlns:a16="http://schemas.microsoft.com/office/drawing/2014/main" id="{39E9E61F-8434-495C-8C17-3974744F1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16" name="Picture 4">
            <a:extLst>
              <a:ext uri="{FF2B5EF4-FFF2-40B4-BE49-F238E27FC236}">
                <a16:creationId xmlns:a16="http://schemas.microsoft.com/office/drawing/2014/main" id="{42BB9FCB-F9E5-4147-AE3F-B952A73F409F}"/>
              </a:ext>
            </a:extLst>
          </p:cNvPr>
          <p:cNvGrpSpPr/>
          <p:nvPr/>
        </p:nvGrpSpPr>
        <p:grpSpPr>
          <a:xfrm>
            <a:off x="4795715" y="4788009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17" name="Rectangle">
              <a:extLst>
                <a:ext uri="{FF2B5EF4-FFF2-40B4-BE49-F238E27FC236}">
                  <a16:creationId xmlns:a16="http://schemas.microsoft.com/office/drawing/2014/main" id="{D4597F92-B35B-42F3-9767-824C681325C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18" name="image103.png" descr="image103.png">
              <a:extLst>
                <a:ext uri="{FF2B5EF4-FFF2-40B4-BE49-F238E27FC236}">
                  <a16:creationId xmlns:a16="http://schemas.microsoft.com/office/drawing/2014/main" id="{6B7AD35C-E60A-4586-B868-5AA164D35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19" name="Picture 4">
            <a:extLst>
              <a:ext uri="{FF2B5EF4-FFF2-40B4-BE49-F238E27FC236}">
                <a16:creationId xmlns:a16="http://schemas.microsoft.com/office/drawing/2014/main" id="{91379164-7F7C-42C4-B936-B8678AE0F6A5}"/>
              </a:ext>
            </a:extLst>
          </p:cNvPr>
          <p:cNvGrpSpPr/>
          <p:nvPr/>
        </p:nvGrpSpPr>
        <p:grpSpPr>
          <a:xfrm>
            <a:off x="4630483" y="5050314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20" name="Rectangle">
              <a:extLst>
                <a:ext uri="{FF2B5EF4-FFF2-40B4-BE49-F238E27FC236}">
                  <a16:creationId xmlns:a16="http://schemas.microsoft.com/office/drawing/2014/main" id="{1A3A8ABA-1196-46EA-B152-25F5F0FA89B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21" name="image103.png" descr="image103.png">
              <a:extLst>
                <a:ext uri="{FF2B5EF4-FFF2-40B4-BE49-F238E27FC236}">
                  <a16:creationId xmlns:a16="http://schemas.microsoft.com/office/drawing/2014/main" id="{65068D2E-B79C-4BF6-AEAC-F7A2948E6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22" name="Picture 4">
            <a:extLst>
              <a:ext uri="{FF2B5EF4-FFF2-40B4-BE49-F238E27FC236}">
                <a16:creationId xmlns:a16="http://schemas.microsoft.com/office/drawing/2014/main" id="{013325B5-A5A6-49B4-9673-B84B659EB67F}"/>
              </a:ext>
            </a:extLst>
          </p:cNvPr>
          <p:cNvGrpSpPr/>
          <p:nvPr/>
        </p:nvGrpSpPr>
        <p:grpSpPr>
          <a:xfrm>
            <a:off x="5402122" y="4933342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23" name="Rectangle">
              <a:extLst>
                <a:ext uri="{FF2B5EF4-FFF2-40B4-BE49-F238E27FC236}">
                  <a16:creationId xmlns:a16="http://schemas.microsoft.com/office/drawing/2014/main" id="{23B43D41-B273-4956-AF36-F0B45F0BF21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24" name="image103.png" descr="image103.png">
              <a:extLst>
                <a:ext uri="{FF2B5EF4-FFF2-40B4-BE49-F238E27FC236}">
                  <a16:creationId xmlns:a16="http://schemas.microsoft.com/office/drawing/2014/main" id="{3EE6C005-242F-43D0-8001-BDB12ABF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25" name="Picture 4">
            <a:extLst>
              <a:ext uri="{FF2B5EF4-FFF2-40B4-BE49-F238E27FC236}">
                <a16:creationId xmlns:a16="http://schemas.microsoft.com/office/drawing/2014/main" id="{1361C22C-89B6-4DD6-A211-CD15AA6E2E06}"/>
              </a:ext>
            </a:extLst>
          </p:cNvPr>
          <p:cNvGrpSpPr/>
          <p:nvPr/>
        </p:nvGrpSpPr>
        <p:grpSpPr>
          <a:xfrm>
            <a:off x="5576297" y="4944020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26" name="Rectangle">
              <a:extLst>
                <a:ext uri="{FF2B5EF4-FFF2-40B4-BE49-F238E27FC236}">
                  <a16:creationId xmlns:a16="http://schemas.microsoft.com/office/drawing/2014/main" id="{0B8D8D33-3B72-45B2-96E4-6E0626C01A9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27" name="image103.png" descr="image103.png">
              <a:extLst>
                <a:ext uri="{FF2B5EF4-FFF2-40B4-BE49-F238E27FC236}">
                  <a16:creationId xmlns:a16="http://schemas.microsoft.com/office/drawing/2014/main" id="{4CA81C93-D133-4EA8-88B7-9559B59E0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28" name="Picture 4">
            <a:extLst>
              <a:ext uri="{FF2B5EF4-FFF2-40B4-BE49-F238E27FC236}">
                <a16:creationId xmlns:a16="http://schemas.microsoft.com/office/drawing/2014/main" id="{41C93D63-A5DA-46FB-98CE-BDB37E600E76}"/>
              </a:ext>
            </a:extLst>
          </p:cNvPr>
          <p:cNvGrpSpPr/>
          <p:nvPr/>
        </p:nvGrpSpPr>
        <p:grpSpPr>
          <a:xfrm>
            <a:off x="5169408" y="5233254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29" name="Rectangle">
              <a:extLst>
                <a:ext uri="{FF2B5EF4-FFF2-40B4-BE49-F238E27FC236}">
                  <a16:creationId xmlns:a16="http://schemas.microsoft.com/office/drawing/2014/main" id="{C522C39C-771D-4029-8513-611E7639040C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30" name="image103.png" descr="image103.png">
              <a:extLst>
                <a:ext uri="{FF2B5EF4-FFF2-40B4-BE49-F238E27FC236}">
                  <a16:creationId xmlns:a16="http://schemas.microsoft.com/office/drawing/2014/main" id="{418282C6-6AD9-45A1-BC00-2A2FF914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31" name="Picture 4">
            <a:extLst>
              <a:ext uri="{FF2B5EF4-FFF2-40B4-BE49-F238E27FC236}">
                <a16:creationId xmlns:a16="http://schemas.microsoft.com/office/drawing/2014/main" id="{BC480311-0647-46C8-BB80-AF416AF8AF79}"/>
              </a:ext>
            </a:extLst>
          </p:cNvPr>
          <p:cNvGrpSpPr/>
          <p:nvPr/>
        </p:nvGrpSpPr>
        <p:grpSpPr>
          <a:xfrm>
            <a:off x="5085809" y="4807548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32" name="Rectangle">
              <a:extLst>
                <a:ext uri="{FF2B5EF4-FFF2-40B4-BE49-F238E27FC236}">
                  <a16:creationId xmlns:a16="http://schemas.microsoft.com/office/drawing/2014/main" id="{79042B67-5B8C-4167-A37C-C91995826AB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33" name="image103.png" descr="image103.png">
              <a:extLst>
                <a:ext uri="{FF2B5EF4-FFF2-40B4-BE49-F238E27FC236}">
                  <a16:creationId xmlns:a16="http://schemas.microsoft.com/office/drawing/2014/main" id="{9CF96799-9B1A-49F3-AAF6-7F21C94C9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34" name="Picture 4">
            <a:extLst>
              <a:ext uri="{FF2B5EF4-FFF2-40B4-BE49-F238E27FC236}">
                <a16:creationId xmlns:a16="http://schemas.microsoft.com/office/drawing/2014/main" id="{1096D42A-00C3-4598-B1D3-E9BFF8B06217}"/>
              </a:ext>
            </a:extLst>
          </p:cNvPr>
          <p:cNvGrpSpPr/>
          <p:nvPr/>
        </p:nvGrpSpPr>
        <p:grpSpPr>
          <a:xfrm>
            <a:off x="4802858" y="498364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35" name="Rectangle">
              <a:extLst>
                <a:ext uri="{FF2B5EF4-FFF2-40B4-BE49-F238E27FC236}">
                  <a16:creationId xmlns:a16="http://schemas.microsoft.com/office/drawing/2014/main" id="{066C6D7A-2D17-44C9-9495-D599A713DACF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36" name="image103.png" descr="image103.png">
              <a:extLst>
                <a:ext uri="{FF2B5EF4-FFF2-40B4-BE49-F238E27FC236}">
                  <a16:creationId xmlns:a16="http://schemas.microsoft.com/office/drawing/2014/main" id="{D71D6620-651C-4A44-B6F5-E4AD6C2B4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37" name="Picture 4">
            <a:extLst>
              <a:ext uri="{FF2B5EF4-FFF2-40B4-BE49-F238E27FC236}">
                <a16:creationId xmlns:a16="http://schemas.microsoft.com/office/drawing/2014/main" id="{C34BE373-A22B-4B86-91AC-07815F2D0523}"/>
              </a:ext>
            </a:extLst>
          </p:cNvPr>
          <p:cNvGrpSpPr/>
          <p:nvPr/>
        </p:nvGrpSpPr>
        <p:grpSpPr>
          <a:xfrm>
            <a:off x="4848197" y="513826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38" name="Rectangle">
              <a:extLst>
                <a:ext uri="{FF2B5EF4-FFF2-40B4-BE49-F238E27FC236}">
                  <a16:creationId xmlns:a16="http://schemas.microsoft.com/office/drawing/2014/main" id="{62365337-9BA0-4445-BF0A-17665EEC3790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39" name="image103.png" descr="image103.png">
              <a:extLst>
                <a:ext uri="{FF2B5EF4-FFF2-40B4-BE49-F238E27FC236}">
                  <a16:creationId xmlns:a16="http://schemas.microsoft.com/office/drawing/2014/main" id="{FE83A212-5558-4B4B-9BD3-99EDA44E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40" name="Picture 4">
            <a:extLst>
              <a:ext uri="{FF2B5EF4-FFF2-40B4-BE49-F238E27FC236}">
                <a16:creationId xmlns:a16="http://schemas.microsoft.com/office/drawing/2014/main" id="{7CF12C30-9010-4E79-9FF6-632F2DD2B330}"/>
              </a:ext>
            </a:extLst>
          </p:cNvPr>
          <p:cNvGrpSpPr/>
          <p:nvPr/>
        </p:nvGrpSpPr>
        <p:grpSpPr>
          <a:xfrm>
            <a:off x="4564893" y="4923139"/>
            <a:ext cx="83598" cy="152657"/>
            <a:chOff x="0" y="0"/>
            <a:chExt cx="166252" cy="303593"/>
          </a:xfrm>
          <a:solidFill>
            <a:srgbClr val="FFFF00"/>
          </a:solidFill>
        </p:grpSpPr>
        <p:sp>
          <p:nvSpPr>
            <p:cNvPr id="2141" name="Rectangle">
              <a:extLst>
                <a:ext uri="{FF2B5EF4-FFF2-40B4-BE49-F238E27FC236}">
                  <a16:creationId xmlns:a16="http://schemas.microsoft.com/office/drawing/2014/main" id="{DCE5A7E0-1719-4025-ACED-0A7D71AAD9A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42" name="image103.png" descr="image103.png">
              <a:extLst>
                <a:ext uri="{FF2B5EF4-FFF2-40B4-BE49-F238E27FC236}">
                  <a16:creationId xmlns:a16="http://schemas.microsoft.com/office/drawing/2014/main" id="{72A28B44-410C-4826-AB36-2C964635C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43" name="Picture 4">
            <a:extLst>
              <a:ext uri="{FF2B5EF4-FFF2-40B4-BE49-F238E27FC236}">
                <a16:creationId xmlns:a16="http://schemas.microsoft.com/office/drawing/2014/main" id="{FB2FCE7A-115E-4599-B120-8648EF5A3664}"/>
              </a:ext>
            </a:extLst>
          </p:cNvPr>
          <p:cNvGrpSpPr/>
          <p:nvPr/>
        </p:nvGrpSpPr>
        <p:grpSpPr>
          <a:xfrm>
            <a:off x="4712116" y="2736291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144" name="Rectangle">
              <a:extLst>
                <a:ext uri="{FF2B5EF4-FFF2-40B4-BE49-F238E27FC236}">
                  <a16:creationId xmlns:a16="http://schemas.microsoft.com/office/drawing/2014/main" id="{0474B1D9-CDE9-44BD-AD65-9439730BE16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145" name="image103.png" descr="image103.png">
              <a:extLst>
                <a:ext uri="{FF2B5EF4-FFF2-40B4-BE49-F238E27FC236}">
                  <a16:creationId xmlns:a16="http://schemas.microsoft.com/office/drawing/2014/main" id="{E6CC1BBB-9670-4740-9EC1-11D42021D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2146" name="Oval 2145">
            <a:extLst>
              <a:ext uri="{FF2B5EF4-FFF2-40B4-BE49-F238E27FC236}">
                <a16:creationId xmlns:a16="http://schemas.microsoft.com/office/drawing/2014/main" id="{B0D0EB0F-B16B-45B8-B531-32F759283FB3}"/>
              </a:ext>
            </a:extLst>
          </p:cNvPr>
          <p:cNvSpPr/>
          <p:nvPr/>
        </p:nvSpPr>
        <p:spPr>
          <a:xfrm>
            <a:off x="4495800" y="4182742"/>
            <a:ext cx="1225761" cy="1225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5F6AFC1B-1485-4941-901E-5AAB5A162895}"/>
              </a:ext>
            </a:extLst>
          </p:cNvPr>
          <p:cNvSpPr/>
          <p:nvPr/>
        </p:nvSpPr>
        <p:spPr>
          <a:xfrm>
            <a:off x="4505225" y="3424404"/>
            <a:ext cx="1225761" cy="1225761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48" name="Oval 2147">
            <a:extLst>
              <a:ext uri="{FF2B5EF4-FFF2-40B4-BE49-F238E27FC236}">
                <a16:creationId xmlns:a16="http://schemas.microsoft.com/office/drawing/2014/main" id="{6656B050-FE26-43C8-8254-BF23C8C9AF9C}"/>
              </a:ext>
            </a:extLst>
          </p:cNvPr>
          <p:cNvSpPr/>
          <p:nvPr/>
        </p:nvSpPr>
        <p:spPr>
          <a:xfrm>
            <a:off x="4513945" y="2592512"/>
            <a:ext cx="1225761" cy="1225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49" name="Arrow: Right 2148">
            <a:extLst>
              <a:ext uri="{FF2B5EF4-FFF2-40B4-BE49-F238E27FC236}">
                <a16:creationId xmlns:a16="http://schemas.microsoft.com/office/drawing/2014/main" id="{1B8A77FA-A103-4493-8E03-CAFAF8867C94}"/>
              </a:ext>
            </a:extLst>
          </p:cNvPr>
          <p:cNvSpPr/>
          <p:nvPr/>
        </p:nvSpPr>
        <p:spPr>
          <a:xfrm>
            <a:off x="3744647" y="4028567"/>
            <a:ext cx="447675" cy="366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150" name="Picture 4">
            <a:extLst>
              <a:ext uri="{FF2B5EF4-FFF2-40B4-BE49-F238E27FC236}">
                <a16:creationId xmlns:a16="http://schemas.microsoft.com/office/drawing/2014/main" id="{6DC784A9-F29B-44F1-8343-6AB92096986B}"/>
              </a:ext>
            </a:extLst>
          </p:cNvPr>
          <p:cNvGrpSpPr/>
          <p:nvPr/>
        </p:nvGrpSpPr>
        <p:grpSpPr>
          <a:xfrm>
            <a:off x="7375830" y="3949102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51" name="Rectangle">
              <a:extLst>
                <a:ext uri="{FF2B5EF4-FFF2-40B4-BE49-F238E27FC236}">
                  <a16:creationId xmlns:a16="http://schemas.microsoft.com/office/drawing/2014/main" id="{E23BEA5F-55ED-46B0-B407-6F0918EEB2C8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52" name="image103.png" descr="image103.png">
              <a:extLst>
                <a:ext uri="{FF2B5EF4-FFF2-40B4-BE49-F238E27FC236}">
                  <a16:creationId xmlns:a16="http://schemas.microsoft.com/office/drawing/2014/main" id="{6474ACA5-3F3C-4D9F-AA8D-EE6387CB9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53" name="Picture 4">
            <a:extLst>
              <a:ext uri="{FF2B5EF4-FFF2-40B4-BE49-F238E27FC236}">
                <a16:creationId xmlns:a16="http://schemas.microsoft.com/office/drawing/2014/main" id="{6ECCBE61-0491-4E21-BEFB-BDC7CD7E7D7A}"/>
              </a:ext>
            </a:extLst>
          </p:cNvPr>
          <p:cNvGrpSpPr/>
          <p:nvPr/>
        </p:nvGrpSpPr>
        <p:grpSpPr>
          <a:xfrm>
            <a:off x="6984947" y="4084821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54" name="Rectangle">
              <a:extLst>
                <a:ext uri="{FF2B5EF4-FFF2-40B4-BE49-F238E27FC236}">
                  <a16:creationId xmlns:a16="http://schemas.microsoft.com/office/drawing/2014/main" id="{180E86B1-9DFC-4527-9696-4E936C65592E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55" name="image103.png" descr="image103.png">
              <a:extLst>
                <a:ext uri="{FF2B5EF4-FFF2-40B4-BE49-F238E27FC236}">
                  <a16:creationId xmlns:a16="http://schemas.microsoft.com/office/drawing/2014/main" id="{52C7B00C-213F-4711-8683-7E6B526C3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59" name="Picture 4">
            <a:extLst>
              <a:ext uri="{FF2B5EF4-FFF2-40B4-BE49-F238E27FC236}">
                <a16:creationId xmlns:a16="http://schemas.microsoft.com/office/drawing/2014/main" id="{32017113-7FA3-411F-8BB2-5F36C4B22143}"/>
              </a:ext>
            </a:extLst>
          </p:cNvPr>
          <p:cNvGrpSpPr/>
          <p:nvPr/>
        </p:nvGrpSpPr>
        <p:grpSpPr>
          <a:xfrm>
            <a:off x="7058312" y="3769811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60" name="Rectangle">
              <a:extLst>
                <a:ext uri="{FF2B5EF4-FFF2-40B4-BE49-F238E27FC236}">
                  <a16:creationId xmlns:a16="http://schemas.microsoft.com/office/drawing/2014/main" id="{C64E9968-4F8A-4608-9793-E389A2063831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61" name="image103.png" descr="image103.png">
              <a:extLst>
                <a:ext uri="{FF2B5EF4-FFF2-40B4-BE49-F238E27FC236}">
                  <a16:creationId xmlns:a16="http://schemas.microsoft.com/office/drawing/2014/main" id="{9101A4A3-BC73-47C8-8AF9-3F10DC634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65" name="Picture 4">
            <a:extLst>
              <a:ext uri="{FF2B5EF4-FFF2-40B4-BE49-F238E27FC236}">
                <a16:creationId xmlns:a16="http://schemas.microsoft.com/office/drawing/2014/main" id="{CE2A60F1-1A32-47CD-A0F1-263C05074099}"/>
              </a:ext>
            </a:extLst>
          </p:cNvPr>
          <p:cNvGrpSpPr/>
          <p:nvPr/>
        </p:nvGrpSpPr>
        <p:grpSpPr>
          <a:xfrm>
            <a:off x="7249725" y="3797902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66" name="Rectangle">
              <a:extLst>
                <a:ext uri="{FF2B5EF4-FFF2-40B4-BE49-F238E27FC236}">
                  <a16:creationId xmlns:a16="http://schemas.microsoft.com/office/drawing/2014/main" id="{E8567B9A-69EB-4153-B96A-E94E8C50956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67" name="image103.png" descr="image103.png">
              <a:extLst>
                <a:ext uri="{FF2B5EF4-FFF2-40B4-BE49-F238E27FC236}">
                  <a16:creationId xmlns:a16="http://schemas.microsoft.com/office/drawing/2014/main" id="{79B82BAF-AF80-44B4-9DEA-782ADACAD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68" name="Picture 4">
            <a:extLst>
              <a:ext uri="{FF2B5EF4-FFF2-40B4-BE49-F238E27FC236}">
                <a16:creationId xmlns:a16="http://schemas.microsoft.com/office/drawing/2014/main" id="{7B5ED98C-4BFB-48A7-AF58-766C228710C1}"/>
              </a:ext>
            </a:extLst>
          </p:cNvPr>
          <p:cNvGrpSpPr/>
          <p:nvPr/>
        </p:nvGrpSpPr>
        <p:grpSpPr>
          <a:xfrm>
            <a:off x="7415511" y="378907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69" name="Rectangle">
              <a:extLst>
                <a:ext uri="{FF2B5EF4-FFF2-40B4-BE49-F238E27FC236}">
                  <a16:creationId xmlns:a16="http://schemas.microsoft.com/office/drawing/2014/main" id="{117E0253-535B-49B0-9182-97CF381E5F0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70" name="image103.png" descr="image103.png">
              <a:extLst>
                <a:ext uri="{FF2B5EF4-FFF2-40B4-BE49-F238E27FC236}">
                  <a16:creationId xmlns:a16="http://schemas.microsoft.com/office/drawing/2014/main" id="{2E824B47-F60C-4D71-BF05-D310390B8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2171" name="Oval 2170">
            <a:extLst>
              <a:ext uri="{FF2B5EF4-FFF2-40B4-BE49-F238E27FC236}">
                <a16:creationId xmlns:a16="http://schemas.microsoft.com/office/drawing/2014/main" id="{E1EC84B9-F716-4DA5-B762-BE2DE9A0A171}"/>
              </a:ext>
            </a:extLst>
          </p:cNvPr>
          <p:cNvSpPr/>
          <p:nvPr/>
        </p:nvSpPr>
        <p:spPr>
          <a:xfrm>
            <a:off x="6805042" y="3462576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72" name="Arrow: Right 2171">
            <a:extLst>
              <a:ext uri="{FF2B5EF4-FFF2-40B4-BE49-F238E27FC236}">
                <a16:creationId xmlns:a16="http://schemas.microsoft.com/office/drawing/2014/main" id="{DC2203DA-4D80-4FFB-969D-80EE225D402E}"/>
              </a:ext>
            </a:extLst>
          </p:cNvPr>
          <p:cNvSpPr/>
          <p:nvPr/>
        </p:nvSpPr>
        <p:spPr>
          <a:xfrm>
            <a:off x="6205620" y="4055269"/>
            <a:ext cx="447675" cy="366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73" name="Left Brace 2172">
            <a:extLst>
              <a:ext uri="{FF2B5EF4-FFF2-40B4-BE49-F238E27FC236}">
                <a16:creationId xmlns:a16="http://schemas.microsoft.com/office/drawing/2014/main" id="{9A226976-34A8-4259-84FB-9FB7FB730606}"/>
              </a:ext>
            </a:extLst>
          </p:cNvPr>
          <p:cNvSpPr/>
          <p:nvPr/>
        </p:nvSpPr>
        <p:spPr bwMode="auto">
          <a:xfrm rot="5400000">
            <a:off x="1882401" y="354430"/>
            <a:ext cx="217052" cy="3638767"/>
          </a:xfrm>
          <a:prstGeom prst="leftBrac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  <p:sp>
        <p:nvSpPr>
          <p:cNvPr id="2175" name="TextBox 2174">
            <a:extLst>
              <a:ext uri="{FF2B5EF4-FFF2-40B4-BE49-F238E27FC236}">
                <a16:creationId xmlns:a16="http://schemas.microsoft.com/office/drawing/2014/main" id="{80B4A700-2D65-4AB4-82E7-2C35815AA379}"/>
              </a:ext>
            </a:extLst>
          </p:cNvPr>
          <p:cNvSpPr txBox="1"/>
          <p:nvPr/>
        </p:nvSpPr>
        <p:spPr>
          <a:xfrm>
            <a:off x="-337099" y="1609658"/>
            <a:ext cx="4305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0" dirty="0"/>
              <a:t>Prediction step</a:t>
            </a:r>
            <a:endParaRPr lang="el-GR" i="0" dirty="0"/>
          </a:p>
        </p:txBody>
      </p:sp>
      <p:sp>
        <p:nvSpPr>
          <p:cNvPr id="2176" name="TextBox 2175">
            <a:extLst>
              <a:ext uri="{FF2B5EF4-FFF2-40B4-BE49-F238E27FC236}">
                <a16:creationId xmlns:a16="http://schemas.microsoft.com/office/drawing/2014/main" id="{5A3631EE-1EC4-475A-A18C-01C441185DA0}"/>
              </a:ext>
            </a:extLst>
          </p:cNvPr>
          <p:cNvSpPr txBox="1"/>
          <p:nvPr/>
        </p:nvSpPr>
        <p:spPr>
          <a:xfrm>
            <a:off x="4497268" y="1609658"/>
            <a:ext cx="3857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0" dirty="0"/>
              <a:t>Estimation step</a:t>
            </a:r>
            <a:endParaRPr lang="el-GR" i="0" dirty="0"/>
          </a:p>
        </p:txBody>
      </p:sp>
      <p:grpSp>
        <p:nvGrpSpPr>
          <p:cNvPr id="2181" name="Picture 4">
            <a:extLst>
              <a:ext uri="{FF2B5EF4-FFF2-40B4-BE49-F238E27FC236}">
                <a16:creationId xmlns:a16="http://schemas.microsoft.com/office/drawing/2014/main" id="{D042D020-DFDE-4E9D-BDDF-AECA4588EEC6}"/>
              </a:ext>
            </a:extLst>
          </p:cNvPr>
          <p:cNvGrpSpPr/>
          <p:nvPr/>
        </p:nvGrpSpPr>
        <p:grpSpPr>
          <a:xfrm>
            <a:off x="6878850" y="3865404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82" name="Rectangle">
              <a:extLst>
                <a:ext uri="{FF2B5EF4-FFF2-40B4-BE49-F238E27FC236}">
                  <a16:creationId xmlns:a16="http://schemas.microsoft.com/office/drawing/2014/main" id="{E300FAA2-57EC-4ABF-A7DE-902F864742CB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83" name="image103.png" descr="image103.png">
              <a:extLst>
                <a:ext uri="{FF2B5EF4-FFF2-40B4-BE49-F238E27FC236}">
                  <a16:creationId xmlns:a16="http://schemas.microsoft.com/office/drawing/2014/main" id="{D900D214-9443-4B8F-ADF7-CBFDEDD66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87" name="Picture 4">
            <a:extLst>
              <a:ext uri="{FF2B5EF4-FFF2-40B4-BE49-F238E27FC236}">
                <a16:creationId xmlns:a16="http://schemas.microsoft.com/office/drawing/2014/main" id="{F44C9A7C-F268-446A-AE60-EF33827D15A3}"/>
              </a:ext>
            </a:extLst>
          </p:cNvPr>
          <p:cNvGrpSpPr/>
          <p:nvPr/>
        </p:nvGrpSpPr>
        <p:grpSpPr>
          <a:xfrm>
            <a:off x="7145671" y="3973015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88" name="Rectangle">
              <a:extLst>
                <a:ext uri="{FF2B5EF4-FFF2-40B4-BE49-F238E27FC236}">
                  <a16:creationId xmlns:a16="http://schemas.microsoft.com/office/drawing/2014/main" id="{3EDF1A6B-2AAE-4A55-9512-75F43F19C58D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89" name="image103.png" descr="image103.png">
              <a:extLst>
                <a:ext uri="{FF2B5EF4-FFF2-40B4-BE49-F238E27FC236}">
                  <a16:creationId xmlns:a16="http://schemas.microsoft.com/office/drawing/2014/main" id="{A1F4A1E1-F3F6-499C-8D63-790C468C1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90" name="Picture 4">
            <a:extLst>
              <a:ext uri="{FF2B5EF4-FFF2-40B4-BE49-F238E27FC236}">
                <a16:creationId xmlns:a16="http://schemas.microsoft.com/office/drawing/2014/main" id="{5D66B90E-EC38-4F35-AB3D-ADF63FDC4474}"/>
              </a:ext>
            </a:extLst>
          </p:cNvPr>
          <p:cNvGrpSpPr/>
          <p:nvPr/>
        </p:nvGrpSpPr>
        <p:grpSpPr>
          <a:xfrm>
            <a:off x="7524677" y="3670092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91" name="Rectangle">
              <a:extLst>
                <a:ext uri="{FF2B5EF4-FFF2-40B4-BE49-F238E27FC236}">
                  <a16:creationId xmlns:a16="http://schemas.microsoft.com/office/drawing/2014/main" id="{8AEFF11E-A44B-446A-81D6-D06E0A762635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92" name="image103.png" descr="image103.png">
              <a:extLst>
                <a:ext uri="{FF2B5EF4-FFF2-40B4-BE49-F238E27FC236}">
                  <a16:creationId xmlns:a16="http://schemas.microsoft.com/office/drawing/2014/main" id="{F4CEF53F-A661-4BD7-8ACE-6D480CEA1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93" name="Picture 4">
            <a:extLst>
              <a:ext uri="{FF2B5EF4-FFF2-40B4-BE49-F238E27FC236}">
                <a16:creationId xmlns:a16="http://schemas.microsoft.com/office/drawing/2014/main" id="{FC6C6273-ACBA-40AB-B6F2-FE797F59429B}"/>
              </a:ext>
            </a:extLst>
          </p:cNvPr>
          <p:cNvGrpSpPr/>
          <p:nvPr/>
        </p:nvGrpSpPr>
        <p:grpSpPr>
          <a:xfrm>
            <a:off x="7224447" y="4149151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94" name="Rectangle">
              <a:extLst>
                <a:ext uri="{FF2B5EF4-FFF2-40B4-BE49-F238E27FC236}">
                  <a16:creationId xmlns:a16="http://schemas.microsoft.com/office/drawing/2014/main" id="{D1D755BE-2901-41F3-B9DF-44603C011836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95" name="image103.png" descr="image103.png">
              <a:extLst>
                <a:ext uri="{FF2B5EF4-FFF2-40B4-BE49-F238E27FC236}">
                  <a16:creationId xmlns:a16="http://schemas.microsoft.com/office/drawing/2014/main" id="{1252A780-D438-4650-8298-659E524E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grpSp>
        <p:nvGrpSpPr>
          <p:cNvPr id="2196" name="Picture 4">
            <a:extLst>
              <a:ext uri="{FF2B5EF4-FFF2-40B4-BE49-F238E27FC236}">
                <a16:creationId xmlns:a16="http://schemas.microsoft.com/office/drawing/2014/main" id="{08F4CC6E-4D9B-4835-915D-496D1FE5B5B4}"/>
              </a:ext>
            </a:extLst>
          </p:cNvPr>
          <p:cNvGrpSpPr/>
          <p:nvPr/>
        </p:nvGrpSpPr>
        <p:grpSpPr>
          <a:xfrm>
            <a:off x="6890883" y="3665130"/>
            <a:ext cx="83598" cy="152657"/>
            <a:chOff x="0" y="0"/>
            <a:chExt cx="166252" cy="303593"/>
          </a:xfrm>
          <a:solidFill>
            <a:srgbClr val="00B050"/>
          </a:solidFill>
        </p:grpSpPr>
        <p:sp>
          <p:nvSpPr>
            <p:cNvPr id="2197" name="Rectangle">
              <a:extLst>
                <a:ext uri="{FF2B5EF4-FFF2-40B4-BE49-F238E27FC236}">
                  <a16:creationId xmlns:a16="http://schemas.microsoft.com/office/drawing/2014/main" id="{9A21A653-129C-4799-9955-DF8132248417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>
                <a:solidFill>
                  <a:schemeClr val="bg1"/>
                </a:solidFill>
              </a:endParaRPr>
            </a:p>
          </p:txBody>
        </p:sp>
        <p:pic>
          <p:nvPicPr>
            <p:cNvPr id="2198" name="image103.png" descr="image103.png">
              <a:extLst>
                <a:ext uri="{FF2B5EF4-FFF2-40B4-BE49-F238E27FC236}">
                  <a16:creationId xmlns:a16="http://schemas.microsoft.com/office/drawing/2014/main" id="{89FF26B7-0B85-4C4D-91FA-3725E0F33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2199" name="Oval 2198">
            <a:extLst>
              <a:ext uri="{FF2B5EF4-FFF2-40B4-BE49-F238E27FC236}">
                <a16:creationId xmlns:a16="http://schemas.microsoft.com/office/drawing/2014/main" id="{74BBDF7F-36F3-43C2-92D0-5D135D0521FA}"/>
              </a:ext>
            </a:extLst>
          </p:cNvPr>
          <p:cNvSpPr/>
          <p:nvPr/>
        </p:nvSpPr>
        <p:spPr>
          <a:xfrm>
            <a:off x="6805042" y="2311741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0" name="Oval 2199">
            <a:extLst>
              <a:ext uri="{FF2B5EF4-FFF2-40B4-BE49-F238E27FC236}">
                <a16:creationId xmlns:a16="http://schemas.microsoft.com/office/drawing/2014/main" id="{C23588BD-63EC-4AC0-A589-79F3AA5AEAF1}"/>
              </a:ext>
            </a:extLst>
          </p:cNvPr>
          <p:cNvSpPr/>
          <p:nvPr/>
        </p:nvSpPr>
        <p:spPr>
          <a:xfrm>
            <a:off x="6847951" y="4997833"/>
            <a:ext cx="793799" cy="793799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1" name="Oval 2200">
            <a:extLst>
              <a:ext uri="{FF2B5EF4-FFF2-40B4-BE49-F238E27FC236}">
                <a16:creationId xmlns:a16="http://schemas.microsoft.com/office/drawing/2014/main" id="{3F4DAF9B-FB2D-47BC-AEF1-546A0C82E917}"/>
              </a:ext>
            </a:extLst>
          </p:cNvPr>
          <p:cNvSpPr/>
          <p:nvPr/>
        </p:nvSpPr>
        <p:spPr>
          <a:xfrm>
            <a:off x="6815437" y="5416518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2" name="Oval 2201">
            <a:extLst>
              <a:ext uri="{FF2B5EF4-FFF2-40B4-BE49-F238E27FC236}">
                <a16:creationId xmlns:a16="http://schemas.microsoft.com/office/drawing/2014/main" id="{25DB6363-E455-44C2-9DCD-F4A8A5C8F85F}"/>
              </a:ext>
            </a:extLst>
          </p:cNvPr>
          <p:cNvSpPr/>
          <p:nvPr/>
        </p:nvSpPr>
        <p:spPr>
          <a:xfrm>
            <a:off x="6815437" y="4419584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3" name="Oval 2202">
            <a:extLst>
              <a:ext uri="{FF2B5EF4-FFF2-40B4-BE49-F238E27FC236}">
                <a16:creationId xmlns:a16="http://schemas.microsoft.com/office/drawing/2014/main" id="{028374AB-97CB-47DE-886C-DA80A5708770}"/>
              </a:ext>
            </a:extLst>
          </p:cNvPr>
          <p:cNvSpPr/>
          <p:nvPr/>
        </p:nvSpPr>
        <p:spPr>
          <a:xfrm>
            <a:off x="8051314" y="3351451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4" name="Oval 2203">
            <a:extLst>
              <a:ext uri="{FF2B5EF4-FFF2-40B4-BE49-F238E27FC236}">
                <a16:creationId xmlns:a16="http://schemas.microsoft.com/office/drawing/2014/main" id="{F0E7EDD4-12D9-46A9-8356-F3D626C69D98}"/>
              </a:ext>
            </a:extLst>
          </p:cNvPr>
          <p:cNvSpPr/>
          <p:nvPr/>
        </p:nvSpPr>
        <p:spPr>
          <a:xfrm>
            <a:off x="8051314" y="2354517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205" name="Picture 4">
            <a:extLst>
              <a:ext uri="{FF2B5EF4-FFF2-40B4-BE49-F238E27FC236}">
                <a16:creationId xmlns:a16="http://schemas.microsoft.com/office/drawing/2014/main" id="{AF9A05C8-549E-4D55-B02D-BA7210657568}"/>
              </a:ext>
            </a:extLst>
          </p:cNvPr>
          <p:cNvGrpSpPr/>
          <p:nvPr/>
        </p:nvGrpSpPr>
        <p:grpSpPr>
          <a:xfrm>
            <a:off x="8112638" y="2745716"/>
            <a:ext cx="83598" cy="152657"/>
            <a:chOff x="0" y="0"/>
            <a:chExt cx="166252" cy="303593"/>
          </a:xfrm>
          <a:solidFill>
            <a:srgbClr val="FFC000"/>
          </a:solidFill>
        </p:grpSpPr>
        <p:sp>
          <p:nvSpPr>
            <p:cNvPr id="2206" name="Rectangle">
              <a:extLst>
                <a:ext uri="{FF2B5EF4-FFF2-40B4-BE49-F238E27FC236}">
                  <a16:creationId xmlns:a16="http://schemas.microsoft.com/office/drawing/2014/main" id="{496BA005-E76B-44A3-95C4-6BA6C0FBCD72}"/>
                </a:ext>
              </a:extLst>
            </p:cNvPr>
            <p:cNvSpPr/>
            <p:nvPr/>
          </p:nvSpPr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endParaRPr sz="1500"/>
            </a:p>
          </p:txBody>
        </p:sp>
        <p:pic>
          <p:nvPicPr>
            <p:cNvPr id="2207" name="image103.png" descr="image103.png">
              <a:extLst>
                <a:ext uri="{FF2B5EF4-FFF2-40B4-BE49-F238E27FC236}">
                  <a16:creationId xmlns:a16="http://schemas.microsoft.com/office/drawing/2014/main" id="{EC43D062-CB43-42B1-A4E4-57046FC15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6253" cy="3035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</p:grpSp>
      <p:sp>
        <p:nvSpPr>
          <p:cNvPr id="2208" name="Oval 2207">
            <a:extLst>
              <a:ext uri="{FF2B5EF4-FFF2-40B4-BE49-F238E27FC236}">
                <a16:creationId xmlns:a16="http://schemas.microsoft.com/office/drawing/2014/main" id="{FCB3579B-0C81-481E-AA95-170803F8654E}"/>
              </a:ext>
            </a:extLst>
          </p:cNvPr>
          <p:cNvSpPr/>
          <p:nvPr/>
        </p:nvSpPr>
        <p:spPr>
          <a:xfrm>
            <a:off x="8091474" y="4917834"/>
            <a:ext cx="793799" cy="793799"/>
          </a:xfrm>
          <a:prstGeom prst="ellipse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09" name="Oval 2208">
            <a:extLst>
              <a:ext uri="{FF2B5EF4-FFF2-40B4-BE49-F238E27FC236}">
                <a16:creationId xmlns:a16="http://schemas.microsoft.com/office/drawing/2014/main" id="{EB1F10FB-0979-4558-A2EA-7980CE9F8514}"/>
              </a:ext>
            </a:extLst>
          </p:cNvPr>
          <p:cNvSpPr/>
          <p:nvPr/>
        </p:nvSpPr>
        <p:spPr>
          <a:xfrm>
            <a:off x="8058960" y="5336519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10" name="Oval 2209">
            <a:extLst>
              <a:ext uri="{FF2B5EF4-FFF2-40B4-BE49-F238E27FC236}">
                <a16:creationId xmlns:a16="http://schemas.microsoft.com/office/drawing/2014/main" id="{2E716813-9DC8-446A-A467-E9AE3540EE53}"/>
              </a:ext>
            </a:extLst>
          </p:cNvPr>
          <p:cNvSpPr/>
          <p:nvPr/>
        </p:nvSpPr>
        <p:spPr>
          <a:xfrm>
            <a:off x="8058960" y="4339585"/>
            <a:ext cx="885422" cy="8597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12" name="Left Brace 2211">
            <a:extLst>
              <a:ext uri="{FF2B5EF4-FFF2-40B4-BE49-F238E27FC236}">
                <a16:creationId xmlns:a16="http://schemas.microsoft.com/office/drawing/2014/main" id="{2794009E-8BA0-4CF5-959E-65AEA8432109}"/>
              </a:ext>
            </a:extLst>
          </p:cNvPr>
          <p:cNvSpPr/>
          <p:nvPr/>
        </p:nvSpPr>
        <p:spPr bwMode="auto">
          <a:xfrm rot="5400000">
            <a:off x="6442956" y="-154347"/>
            <a:ext cx="217375" cy="4651968"/>
          </a:xfrm>
          <a:prstGeom prst="leftBrac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000" b="0" i="1" u="none" strike="noStrike" cap="none" normalizeH="0" baseline="0">
              <a:ln>
                <a:noFill/>
              </a:ln>
              <a:solidFill>
                <a:srgbClr val="0D1F74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BE3D-E821-41E2-9B68-1D6541B6C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in hypertension treatment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4FD8D-857C-409A-A3B3-2B28D452B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We compare ACE-inhibitors to beta blockers</a:t>
            </a:r>
          </a:p>
          <a:p>
            <a:r>
              <a:rPr lang="en-US" sz="2200" dirty="0"/>
              <a:t>Databases: CCAE, MDCD, MDCR</a:t>
            </a:r>
          </a:p>
          <a:p>
            <a:r>
              <a:rPr lang="en-US" sz="2200" dirty="0"/>
              <a:t>Main outcomes</a:t>
            </a:r>
          </a:p>
          <a:p>
            <a:pPr lvl="1"/>
            <a:r>
              <a:rPr lang="en-US" sz="1800" dirty="0"/>
              <a:t>Acute myocardial infarction</a:t>
            </a:r>
          </a:p>
          <a:p>
            <a:pPr lvl="1"/>
            <a:r>
              <a:rPr lang="en-US" sz="1800" dirty="0"/>
              <a:t>Hospitalization with heart failure</a:t>
            </a:r>
          </a:p>
          <a:p>
            <a:pPr lvl="1"/>
            <a:r>
              <a:rPr lang="en-US" sz="1800" dirty="0"/>
              <a:t>Stroke</a:t>
            </a:r>
          </a:p>
          <a:p>
            <a:r>
              <a:rPr lang="en-US" sz="2200" dirty="0"/>
              <a:t>Safety outcomes: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ypokalemia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yperkalemia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ypotension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ngioedema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ough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bnormal weight gain </a:t>
            </a:r>
            <a:endParaRPr lang="en-US" sz="18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3591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399E86-10C7-4207-BD82-31385C014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l-GR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61B87A60-E74F-48AE-ADF6-0C74CBA010E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66800"/>
            <a:ext cx="5757545" cy="503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12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81B9-709C-480F-9AFA-186E85F5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l-GR" dirty="0"/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2E9DA6B6-C65F-4AA0-910B-68C1431F80F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57910"/>
            <a:ext cx="5757545" cy="503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54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F046-792E-4FB4-8573-771F30DE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l-GR" dirty="0"/>
          </a:p>
        </p:txBody>
      </p:sp>
      <p:pic>
        <p:nvPicPr>
          <p:cNvPr id="69" name="Content Placeholder 68">
            <a:extLst>
              <a:ext uri="{FF2B5EF4-FFF2-40B4-BE49-F238E27FC236}">
                <a16:creationId xmlns:a16="http://schemas.microsoft.com/office/drawing/2014/main" id="{3F726229-99B6-4F24-B531-D25E1189F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765" y="1544242"/>
            <a:ext cx="7174472" cy="4627958"/>
          </a:xfrm>
        </p:spPr>
      </p:pic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90296181-212E-47BA-8AAA-57BA2003E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7629" y="10133410"/>
            <a:ext cx="7421703" cy="4788327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2571301B-9886-4660-9378-BC18CEEED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618" y="10133410"/>
            <a:ext cx="7421703" cy="4788327"/>
          </a:xfrm>
          <a:prstGeom prst="rect">
            <a:avLst/>
          </a:prstGeom>
        </p:spPr>
      </p:pic>
      <p:pic>
        <p:nvPicPr>
          <p:cNvPr id="17" name="Picture 16" descr="A screenshot of a video game&#10;&#10;Description automatically generated">
            <a:extLst>
              <a:ext uri="{FF2B5EF4-FFF2-40B4-BE49-F238E27FC236}">
                <a16:creationId xmlns:a16="http://schemas.microsoft.com/office/drawing/2014/main" id="{B0B1CCFD-3D1C-4DFC-AA60-E6D8141C2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1929" y="10247710"/>
            <a:ext cx="7421703" cy="4788327"/>
          </a:xfrm>
          <a:prstGeom prst="rect">
            <a:avLst/>
          </a:prstGeom>
        </p:spPr>
      </p:pic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74C8E993-9FE5-42D1-87BF-89BBFFF5B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7918" y="10247710"/>
            <a:ext cx="7421703" cy="4788327"/>
          </a:xfrm>
          <a:prstGeom prst="rect">
            <a:avLst/>
          </a:prstGeom>
        </p:spPr>
      </p:pic>
      <p:pic>
        <p:nvPicPr>
          <p:cNvPr id="25" name="Picture 24" descr="A screenshot of a video game&#10;&#10;Description automatically generated">
            <a:extLst>
              <a:ext uri="{FF2B5EF4-FFF2-40B4-BE49-F238E27FC236}">
                <a16:creationId xmlns:a16="http://schemas.microsoft.com/office/drawing/2014/main" id="{D986E09D-D382-41E2-935F-9DBF6D93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6229" y="10362010"/>
            <a:ext cx="7421703" cy="4788327"/>
          </a:xfrm>
          <a:prstGeom prst="rect">
            <a:avLst/>
          </a:prstGeom>
        </p:spPr>
      </p:pic>
      <p:pic>
        <p:nvPicPr>
          <p:cNvPr id="27" name="Picture 26" descr="Chart&#10;&#10;Description automatically generated">
            <a:extLst>
              <a:ext uri="{FF2B5EF4-FFF2-40B4-BE49-F238E27FC236}">
                <a16:creationId xmlns:a16="http://schemas.microsoft.com/office/drawing/2014/main" id="{F323D1F1-88EE-4A76-A9B7-6CCC2BBC5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2218" y="10362010"/>
            <a:ext cx="7421703" cy="4788327"/>
          </a:xfrm>
          <a:prstGeom prst="rect">
            <a:avLst/>
          </a:prstGeom>
        </p:spPr>
      </p:pic>
      <p:pic>
        <p:nvPicPr>
          <p:cNvPr id="33" name="Picture 32" descr="A screenshot of a video game&#10;&#10;Description automatically generated">
            <a:extLst>
              <a:ext uri="{FF2B5EF4-FFF2-40B4-BE49-F238E27FC236}">
                <a16:creationId xmlns:a16="http://schemas.microsoft.com/office/drawing/2014/main" id="{8181CD19-F5AB-42C0-B778-C7FFEC1A3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0529" y="10476310"/>
            <a:ext cx="7421703" cy="4788327"/>
          </a:xfrm>
          <a:prstGeom prst="rect">
            <a:avLst/>
          </a:prstGeom>
        </p:spPr>
      </p:pic>
      <p:pic>
        <p:nvPicPr>
          <p:cNvPr id="35" name="Picture 34" descr="Chart&#10;&#10;Description automatically generated">
            <a:extLst>
              <a:ext uri="{FF2B5EF4-FFF2-40B4-BE49-F238E27FC236}">
                <a16:creationId xmlns:a16="http://schemas.microsoft.com/office/drawing/2014/main" id="{219BBC36-3FF9-422F-BDB0-6FEF374FB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6518" y="10476310"/>
            <a:ext cx="7421703" cy="4788327"/>
          </a:xfrm>
          <a:prstGeom prst="rect">
            <a:avLst/>
          </a:prstGeom>
        </p:spPr>
      </p:pic>
      <p:pic>
        <p:nvPicPr>
          <p:cNvPr id="41" name="Picture 40" descr="A screenshot of a video game&#10;&#10;Description automatically generated">
            <a:extLst>
              <a:ext uri="{FF2B5EF4-FFF2-40B4-BE49-F238E27FC236}">
                <a16:creationId xmlns:a16="http://schemas.microsoft.com/office/drawing/2014/main" id="{35F35F36-2B1F-43BF-9110-F20AD86AE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4829" y="10590610"/>
            <a:ext cx="7421703" cy="4788327"/>
          </a:xfrm>
          <a:prstGeom prst="rect">
            <a:avLst/>
          </a:prstGeom>
        </p:spPr>
      </p:pic>
      <p:pic>
        <p:nvPicPr>
          <p:cNvPr id="43" name="Picture 42" descr="Chart&#10;&#10;Description automatically generated">
            <a:extLst>
              <a:ext uri="{FF2B5EF4-FFF2-40B4-BE49-F238E27FC236}">
                <a16:creationId xmlns:a16="http://schemas.microsoft.com/office/drawing/2014/main" id="{A17D0858-4DD3-4145-9FA2-58C48069C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0818" y="10590610"/>
            <a:ext cx="7421703" cy="4788327"/>
          </a:xfrm>
          <a:prstGeom prst="rect">
            <a:avLst/>
          </a:prstGeom>
        </p:spPr>
      </p:pic>
      <p:pic>
        <p:nvPicPr>
          <p:cNvPr id="49" name="Picture 48" descr="A screenshot of a video game&#10;&#10;Description automatically generated">
            <a:extLst>
              <a:ext uri="{FF2B5EF4-FFF2-40B4-BE49-F238E27FC236}">
                <a16:creationId xmlns:a16="http://schemas.microsoft.com/office/drawing/2014/main" id="{D629216F-245C-4278-8B66-E44DE15B5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9129" y="10704910"/>
            <a:ext cx="7421703" cy="4788327"/>
          </a:xfrm>
          <a:prstGeom prst="rect">
            <a:avLst/>
          </a:prstGeom>
        </p:spPr>
      </p:pic>
      <p:pic>
        <p:nvPicPr>
          <p:cNvPr id="51" name="Picture 50" descr="Chart&#10;&#10;Description automatically generated">
            <a:extLst>
              <a:ext uri="{FF2B5EF4-FFF2-40B4-BE49-F238E27FC236}">
                <a16:creationId xmlns:a16="http://schemas.microsoft.com/office/drawing/2014/main" id="{2699B843-1BB3-47DE-AC69-1A0B132F1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5118" y="10704910"/>
            <a:ext cx="7421703" cy="4788327"/>
          </a:xfrm>
          <a:prstGeom prst="rect">
            <a:avLst/>
          </a:prstGeom>
        </p:spPr>
      </p:pic>
      <p:pic>
        <p:nvPicPr>
          <p:cNvPr id="57" name="Picture 56" descr="A screenshot of a video game&#10;&#10;Description automatically generated">
            <a:extLst>
              <a:ext uri="{FF2B5EF4-FFF2-40B4-BE49-F238E27FC236}">
                <a16:creationId xmlns:a16="http://schemas.microsoft.com/office/drawing/2014/main" id="{4E825377-153F-4329-9B91-78D451DC7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3429" y="10819210"/>
            <a:ext cx="7421703" cy="4788327"/>
          </a:xfrm>
          <a:prstGeom prst="rect">
            <a:avLst/>
          </a:prstGeom>
        </p:spPr>
      </p:pic>
      <p:pic>
        <p:nvPicPr>
          <p:cNvPr id="59" name="Picture 58" descr="Chart&#10;&#10;Description automatically generated">
            <a:extLst>
              <a:ext uri="{FF2B5EF4-FFF2-40B4-BE49-F238E27FC236}">
                <a16:creationId xmlns:a16="http://schemas.microsoft.com/office/drawing/2014/main" id="{71986D91-9092-42A5-8E57-99F0CAC32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9418" y="10819210"/>
            <a:ext cx="7421703" cy="4788327"/>
          </a:xfrm>
          <a:prstGeom prst="rect">
            <a:avLst/>
          </a:prstGeom>
        </p:spPr>
      </p:pic>
      <p:pic>
        <p:nvPicPr>
          <p:cNvPr id="65" name="Picture 64" descr="A screenshot of a video game&#10;&#10;Description automatically generated">
            <a:extLst>
              <a:ext uri="{FF2B5EF4-FFF2-40B4-BE49-F238E27FC236}">
                <a16:creationId xmlns:a16="http://schemas.microsoft.com/office/drawing/2014/main" id="{8E5C8E89-6C66-446A-A257-5245FD11A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7729" y="10933510"/>
            <a:ext cx="7421703" cy="4788327"/>
          </a:xfrm>
          <a:prstGeom prst="rect">
            <a:avLst/>
          </a:prstGeom>
        </p:spPr>
      </p:pic>
      <p:pic>
        <p:nvPicPr>
          <p:cNvPr id="67" name="Picture 66" descr="Chart&#10;&#10;Description automatically generated">
            <a:extLst>
              <a:ext uri="{FF2B5EF4-FFF2-40B4-BE49-F238E27FC236}">
                <a16:creationId xmlns:a16="http://schemas.microsoft.com/office/drawing/2014/main" id="{2E65C8B5-FFBB-4897-9767-DC441665C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3718" y="10933510"/>
            <a:ext cx="7421703" cy="478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2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B4ED1-22C5-4060-8AEB-E12FF8794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136AD-B1EF-4077-A872-8DD2762F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200" dirty="0"/>
          </a:p>
          <a:p>
            <a:r>
              <a:rPr lang="en-US" sz="2200" dirty="0"/>
              <a:t>R-package: RiskStratifiedEstimation</a:t>
            </a:r>
          </a:p>
          <a:p>
            <a:pPr marL="0" indent="0">
              <a:buNone/>
            </a:pPr>
            <a:r>
              <a:rPr lang="en-US" sz="2200" dirty="0">
                <a:hlinkClick r:id="rId2"/>
              </a:rPr>
              <a:t>https://github.com/OHDSI/RiskStratifiedEstimation</a:t>
            </a: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r>
              <a:rPr lang="en-US" sz="2200" dirty="0"/>
              <a:t>Shiny application: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https://data.ohdsi.org/AceBeta9Outcomes/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200" dirty="0"/>
              <a:t>Framework</a:t>
            </a:r>
            <a:r>
              <a:rPr lang="en-US" sz="2400" dirty="0"/>
              <a:t> preprint:</a:t>
            </a:r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https://arxiv.org/abs/2010.06430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6236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C0F0A-0994-4D9E-9F20-285AB0AAA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43D59-58CE-4365-958B-5D95F3D07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Funding: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work has been performed in the European Health Data and Evidence Network (EHDEN) project. This project has received funding from the Innovative Medicines Initiative 2 Joint Undertaking (JU) under grant agreement No 806968. The JU receives support from the European Union’s Horizon 2020 research and innovation programme and EFPIA.</a:t>
            </a: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518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0381853828F448BF0E1A1F45DCBE60" ma:contentTypeVersion="11" ma:contentTypeDescription="Create a new document." ma:contentTypeScope="" ma:versionID="e848251c02d1eb9898940c06e7a7bf4e">
  <xsd:schema xmlns:xsd="http://www.w3.org/2001/XMLSchema" xmlns:xs="http://www.w3.org/2001/XMLSchema" xmlns:p="http://schemas.microsoft.com/office/2006/metadata/properties" xmlns:ns2="f0a2ef23-469d-40d3-b564-bf0852866116" xmlns:ns3="ee04ac3f-4e7a-4182-8d54-03322f7e58c6" targetNamespace="http://schemas.microsoft.com/office/2006/metadata/properties" ma:root="true" ma:fieldsID="679d7bcc621e8a7bde2d613b1c6dc574" ns2:_="" ns3:_="">
    <xsd:import namespace="f0a2ef23-469d-40d3-b564-bf0852866116"/>
    <xsd:import namespace="ee04ac3f-4e7a-4182-8d54-03322f7e58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a2ef23-469d-40d3-b564-bf08528661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4ac3f-4e7a-4182-8d54-03322f7e58c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7FFF82-5A40-419C-988D-45F9571095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a2ef23-469d-40d3-b564-bf0852866116"/>
    <ds:schemaRef ds:uri="ee04ac3f-4e7a-4182-8d54-03322f7e58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98F5D6-5A13-4BDF-A28E-9DEAFF689D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0842FA-0260-4038-8F1A-470E258A814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On-screen Show (4:3)</PresentationFormat>
  <Paragraphs>54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Large-scale evaluation of treatment effect heterogeneity in hypertension</vt:lpstr>
      <vt:lpstr>Heterogeneity of treatment effect</vt:lpstr>
      <vt:lpstr>Forest plot of the DANAMI-2 RCT</vt:lpstr>
      <vt:lpstr>PATH statement</vt:lpstr>
      <vt:lpstr>OHDSI framework for risk-based HTE</vt:lpstr>
      <vt:lpstr>Application in hypertension treatment</vt:lpstr>
      <vt:lpstr>Results</vt:lpstr>
      <vt:lpstr>Results</vt:lpstr>
      <vt:lpstr>Results</vt:lpstr>
      <vt:lpstr>Useful links</vt:lpstr>
      <vt:lpstr>Thank you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Alexandros</cp:lastModifiedBy>
  <cp:revision>522</cp:revision>
  <dcterms:created xsi:type="dcterms:W3CDTF">2013-12-30T14:14:20Z</dcterms:created>
  <dcterms:modified xsi:type="dcterms:W3CDTF">2020-11-18T00:09:13Z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0x010100E50381853828F448BF0E1A1F45DCBE60</vt:lpwstr>
  </property>
</Properties>
</file>